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5705547" r:id="rId2"/>
    <p:sldId id="2145705544" r:id="rId3"/>
    <p:sldId id="2145705545" r:id="rId4"/>
    <p:sldId id="2145705546" r:id="rId5"/>
    <p:sldId id="21457055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FAF"/>
    <a:srgbClr val="EF9721"/>
    <a:srgbClr val="70AD47"/>
    <a:srgbClr val="CB8FBE"/>
    <a:srgbClr val="C5E0B4"/>
    <a:srgbClr val="2EC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mitope Adekunle" userId="aa55e3530ecd0031" providerId="LiveId" clId="{2896D6A8-9EA9-4F49-9CF1-EBF2847B6AAC}"/>
    <pc:docChg chg="undo redo custSel addSld delSld modSld sldOrd">
      <pc:chgData name="Temitope Adekunle" userId="aa55e3530ecd0031" providerId="LiveId" clId="{2896D6A8-9EA9-4F49-9CF1-EBF2847B6AAC}" dt="2024-07-18T07:12:57.653" v="5582" actId="2696"/>
      <pc:docMkLst>
        <pc:docMk/>
      </pc:docMkLst>
      <pc:sldChg chg="addSp delSp del">
        <pc:chgData name="Temitope Adekunle" userId="aa55e3530ecd0031" providerId="LiveId" clId="{2896D6A8-9EA9-4F49-9CF1-EBF2847B6AAC}" dt="2024-07-17T22:01:44.808" v="3498" actId="47"/>
        <pc:sldMkLst>
          <pc:docMk/>
          <pc:sldMk cId="3331649734" sldId="276"/>
        </pc:sldMkLst>
        <pc:spChg chg="add del">
          <ac:chgData name="Temitope Adekunle" userId="aa55e3530ecd0031" providerId="LiveId" clId="{2896D6A8-9EA9-4F49-9CF1-EBF2847B6AAC}" dt="2024-07-17T21:04:10.537" v="2065" actId="478"/>
          <ac:spMkLst>
            <pc:docMk/>
            <pc:sldMk cId="3331649734" sldId="276"/>
            <ac:spMk id="34" creationId="{848E8A01-EC12-4DA8-B92F-FA55CF1D8A66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46" creationId="{45C7CE44-7BAD-4546-9206-A6F693B0A1D4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47" creationId="{BC3082FB-8D8F-40ED-A43A-C87D3F842BC8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48" creationId="{4C8098A9-5213-4E4A-917F-3DFDBF34702C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49" creationId="{6D6B0CD3-E66F-4E1D-B726-91558D1F1333}"/>
          </ac:spMkLst>
        </pc:spChg>
        <pc:spChg chg="add del">
          <ac:chgData name="Temitope Adekunle" userId="aa55e3530ecd0031" providerId="LiveId" clId="{2896D6A8-9EA9-4F49-9CF1-EBF2847B6AAC}" dt="2024-07-17T21:04:10.537" v="2065" actId="478"/>
          <ac:spMkLst>
            <pc:docMk/>
            <pc:sldMk cId="3331649734" sldId="276"/>
            <ac:spMk id="50" creationId="{7F0374E8-A64A-4C55-9934-D385A6BD902E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70" creationId="{03D89334-D249-4B6E-A464-3DB5C856B09A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71" creationId="{51D5B44A-7034-443C-ABE8-B360D934789E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72" creationId="{0006C4E9-467F-4A70-B109-28738852E0B5}"/>
          </ac:spMkLst>
        </pc:spChg>
        <pc:spChg chg="del">
          <ac:chgData name="Temitope Adekunle" userId="aa55e3530ecd0031" providerId="LiveId" clId="{2896D6A8-9EA9-4F49-9CF1-EBF2847B6AAC}" dt="2024-07-17T21:04:17.077" v="2066" actId="478"/>
          <ac:spMkLst>
            <pc:docMk/>
            <pc:sldMk cId="3331649734" sldId="276"/>
            <ac:spMk id="73" creationId="{CA0E8DB6-0C19-4318-B4BD-BA7B2572D8B4}"/>
          </ac:spMkLst>
        </pc:spChg>
        <pc:spChg chg="add del">
          <ac:chgData name="Temitope Adekunle" userId="aa55e3530ecd0031" providerId="LiveId" clId="{2896D6A8-9EA9-4F49-9CF1-EBF2847B6AAC}" dt="2024-07-17T21:04:10.537" v="2065" actId="478"/>
          <ac:spMkLst>
            <pc:docMk/>
            <pc:sldMk cId="3331649734" sldId="276"/>
            <ac:spMk id="74" creationId="{37C08883-C7BD-4C43-8FD9-982E2A80093D}"/>
          </ac:spMkLst>
        </pc:spChg>
        <pc:picChg chg="add del">
          <ac:chgData name="Temitope Adekunle" userId="aa55e3530ecd0031" providerId="LiveId" clId="{2896D6A8-9EA9-4F49-9CF1-EBF2847B6AAC}" dt="2024-07-17T21:04:10.537" v="2065" actId="478"/>
          <ac:picMkLst>
            <pc:docMk/>
            <pc:sldMk cId="3331649734" sldId="276"/>
            <ac:picMk id="45" creationId="{2B51A42F-A05E-41E6-BD47-BE27C4D5EFA5}"/>
          </ac:picMkLst>
        </pc:picChg>
        <pc:picChg chg="del">
          <ac:chgData name="Temitope Adekunle" userId="aa55e3530ecd0031" providerId="LiveId" clId="{2896D6A8-9EA9-4F49-9CF1-EBF2847B6AAC}" dt="2024-07-17T21:04:17.077" v="2066" actId="478"/>
          <ac:picMkLst>
            <pc:docMk/>
            <pc:sldMk cId="3331649734" sldId="276"/>
            <ac:picMk id="76" creationId="{7443A1CB-8AFC-47BE-824D-956147FE2423}"/>
          </ac:picMkLst>
        </pc:picChg>
        <pc:picChg chg="del">
          <ac:chgData name="Temitope Adekunle" userId="aa55e3530ecd0031" providerId="LiveId" clId="{2896D6A8-9EA9-4F49-9CF1-EBF2847B6AAC}" dt="2024-07-17T21:04:17.077" v="2066" actId="478"/>
          <ac:picMkLst>
            <pc:docMk/>
            <pc:sldMk cId="3331649734" sldId="276"/>
            <ac:picMk id="78" creationId="{F8B81707-451F-4979-AC92-9B649EA132CB}"/>
          </ac:picMkLst>
        </pc:picChg>
        <pc:picChg chg="del">
          <ac:chgData name="Temitope Adekunle" userId="aa55e3530ecd0031" providerId="LiveId" clId="{2896D6A8-9EA9-4F49-9CF1-EBF2847B6AAC}" dt="2024-07-17T21:04:17.077" v="2066" actId="478"/>
          <ac:picMkLst>
            <pc:docMk/>
            <pc:sldMk cId="3331649734" sldId="276"/>
            <ac:picMk id="80" creationId="{D634E9F9-0143-42AA-94BB-BBE4CDD1125D}"/>
          </ac:picMkLst>
        </pc:picChg>
        <pc:picChg chg="del">
          <ac:chgData name="Temitope Adekunle" userId="aa55e3530ecd0031" providerId="LiveId" clId="{2896D6A8-9EA9-4F49-9CF1-EBF2847B6AAC}" dt="2024-07-17T21:04:17.077" v="2066" actId="478"/>
          <ac:picMkLst>
            <pc:docMk/>
            <pc:sldMk cId="3331649734" sldId="276"/>
            <ac:picMk id="82" creationId="{0877719E-0E1B-422C-8E0F-E300E4D43EFB}"/>
          </ac:picMkLst>
        </pc:picChg>
        <pc:picChg chg="add del">
          <ac:chgData name="Temitope Adekunle" userId="aa55e3530ecd0031" providerId="LiveId" clId="{2896D6A8-9EA9-4F49-9CF1-EBF2847B6AAC}" dt="2024-07-17T21:04:10.537" v="2065" actId="478"/>
          <ac:picMkLst>
            <pc:docMk/>
            <pc:sldMk cId="3331649734" sldId="276"/>
            <ac:picMk id="4128" creationId="{A78D65FA-F214-4F7C-8DC0-A48C20E3C935}"/>
          </ac:picMkLst>
        </pc:picChg>
      </pc:sldChg>
      <pc:sldChg chg="del">
        <pc:chgData name="Temitope Adekunle" userId="aa55e3530ecd0031" providerId="LiveId" clId="{2896D6A8-9EA9-4F49-9CF1-EBF2847B6AAC}" dt="2024-07-17T21:04:27.252" v="2067" actId="47"/>
        <pc:sldMkLst>
          <pc:docMk/>
          <pc:sldMk cId="2247159048" sldId="282"/>
        </pc:sldMkLst>
      </pc:sldChg>
      <pc:sldChg chg="modSp mod">
        <pc:chgData name="Temitope Adekunle" userId="aa55e3530ecd0031" providerId="LiveId" clId="{2896D6A8-9EA9-4F49-9CF1-EBF2847B6AAC}" dt="2024-07-17T19:39:04.251" v="401" actId="20577"/>
        <pc:sldMkLst>
          <pc:docMk/>
          <pc:sldMk cId="946669276" sldId="2145705404"/>
        </pc:sldMkLst>
        <pc:spChg chg="mod">
          <ac:chgData name="Temitope Adekunle" userId="aa55e3530ecd0031" providerId="LiveId" clId="{2896D6A8-9EA9-4F49-9CF1-EBF2847B6AAC}" dt="2024-07-17T19:39:04.251" v="401" actId="20577"/>
          <ac:spMkLst>
            <pc:docMk/>
            <pc:sldMk cId="946669276" sldId="2145705404"/>
            <ac:spMk id="2" creationId="{BDF8290F-5B3C-4486-BC9A-88046409A7AE}"/>
          </ac:spMkLst>
        </pc:spChg>
      </pc:sldChg>
      <pc:sldChg chg="modSp del mod">
        <pc:chgData name="Temitope Adekunle" userId="aa55e3530ecd0031" providerId="LiveId" clId="{2896D6A8-9EA9-4F49-9CF1-EBF2847B6AAC}" dt="2024-07-17T22:01:51.695" v="3500" actId="47"/>
        <pc:sldMkLst>
          <pc:docMk/>
          <pc:sldMk cId="1117555849" sldId="2145705406"/>
        </pc:sldMkLst>
        <pc:spChg chg="mod">
          <ac:chgData name="Temitope Adekunle" userId="aa55e3530ecd0031" providerId="LiveId" clId="{2896D6A8-9EA9-4F49-9CF1-EBF2847B6AAC}" dt="2024-07-17T20:24:03.215" v="1530" actId="1037"/>
          <ac:spMkLst>
            <pc:docMk/>
            <pc:sldMk cId="1117555849" sldId="2145705406"/>
            <ac:spMk id="23" creationId="{211CA7FC-E969-438B-B491-8569DD86ECD9}"/>
          </ac:spMkLst>
        </pc:spChg>
        <pc:grpChg chg="mod">
          <ac:chgData name="Temitope Adekunle" userId="aa55e3530ecd0031" providerId="LiveId" clId="{2896D6A8-9EA9-4F49-9CF1-EBF2847B6AAC}" dt="2024-07-17T20:24:03.215" v="1530" actId="1037"/>
          <ac:grpSpMkLst>
            <pc:docMk/>
            <pc:sldMk cId="1117555849" sldId="2145705406"/>
            <ac:grpSpMk id="3" creationId="{70B04533-1F63-4F56-989D-17F360802152}"/>
          </ac:grpSpMkLst>
        </pc:grpChg>
      </pc:sldChg>
      <pc:sldChg chg="addSp delSp modSp mod">
        <pc:chgData name="Temitope Adekunle" userId="aa55e3530ecd0031" providerId="LiveId" clId="{2896D6A8-9EA9-4F49-9CF1-EBF2847B6AAC}" dt="2024-07-17T18:33:45.903" v="393" actId="478"/>
        <pc:sldMkLst>
          <pc:docMk/>
          <pc:sldMk cId="3062843977" sldId="2145705412"/>
        </pc:sldMkLst>
        <pc:spChg chg="add mod ord">
          <ac:chgData name="Temitope Adekunle" userId="aa55e3530ecd0031" providerId="LiveId" clId="{2896D6A8-9EA9-4F49-9CF1-EBF2847B6AAC}" dt="2024-07-17T18:26:31.914" v="117" actId="167"/>
          <ac:spMkLst>
            <pc:docMk/>
            <pc:sldMk cId="3062843977" sldId="2145705412"/>
            <ac:spMk id="3" creationId="{FAF49CD7-4693-4308-9E97-51DF6E205CAA}"/>
          </ac:spMkLst>
        </pc:spChg>
        <pc:spChg chg="mod">
          <ac:chgData name="Temitope Adekunle" userId="aa55e3530ecd0031" providerId="LiveId" clId="{2896D6A8-9EA9-4F49-9CF1-EBF2847B6AAC}" dt="2024-07-17T18:31:01.502" v="278" actId="554"/>
          <ac:spMkLst>
            <pc:docMk/>
            <pc:sldMk cId="3062843977" sldId="2145705412"/>
            <ac:spMk id="4" creationId="{D4E9AEE5-10FD-4761-9617-B00076EBABC3}"/>
          </ac:spMkLst>
        </pc:spChg>
        <pc:spChg chg="del">
          <ac:chgData name="Temitope Adekunle" userId="aa55e3530ecd0031" providerId="LiveId" clId="{2896D6A8-9EA9-4F49-9CF1-EBF2847B6AAC}" dt="2024-07-17T18:22:49.687" v="21" actId="478"/>
          <ac:spMkLst>
            <pc:docMk/>
            <pc:sldMk cId="3062843977" sldId="2145705412"/>
            <ac:spMk id="8" creationId="{EAAA5252-A9D3-40C6-89A7-0531550E8F54}"/>
          </ac:spMkLst>
        </pc:spChg>
        <pc:spChg chg="del mod">
          <ac:chgData name="Temitope Adekunle" userId="aa55e3530ecd0031" providerId="LiveId" clId="{2896D6A8-9EA9-4F49-9CF1-EBF2847B6AAC}" dt="2024-07-17T18:33:45.903" v="393" actId="478"/>
          <ac:spMkLst>
            <pc:docMk/>
            <pc:sldMk cId="3062843977" sldId="2145705412"/>
            <ac:spMk id="10" creationId="{5C5AE918-38AA-4230-A9B0-BB810A28A799}"/>
          </ac:spMkLst>
        </pc:spChg>
        <pc:spChg chg="mod">
          <ac:chgData name="Temitope Adekunle" userId="aa55e3530ecd0031" providerId="LiveId" clId="{2896D6A8-9EA9-4F49-9CF1-EBF2847B6AAC}" dt="2024-07-17T18:31:01.502" v="278" actId="554"/>
          <ac:spMkLst>
            <pc:docMk/>
            <pc:sldMk cId="3062843977" sldId="2145705412"/>
            <ac:spMk id="11" creationId="{672B65F1-320F-4AD9-AB65-8CF660E19A89}"/>
          </ac:spMkLst>
        </pc:spChg>
        <pc:spChg chg="mod">
          <ac:chgData name="Temitope Adekunle" userId="aa55e3530ecd0031" providerId="LiveId" clId="{2896D6A8-9EA9-4F49-9CF1-EBF2847B6AAC}" dt="2024-07-17T18:26:55.921" v="214" actId="1037"/>
          <ac:spMkLst>
            <pc:docMk/>
            <pc:sldMk cId="3062843977" sldId="2145705412"/>
            <ac:spMk id="29" creationId="{4C1703B0-DE57-4098-BC85-AD65736D6A33}"/>
          </ac:spMkLst>
        </pc:spChg>
        <pc:spChg chg="mod">
          <ac:chgData name="Temitope Adekunle" userId="aa55e3530ecd0031" providerId="LiveId" clId="{2896D6A8-9EA9-4F49-9CF1-EBF2847B6AAC}" dt="2024-07-17T18:31:01.502" v="278" actId="554"/>
          <ac:spMkLst>
            <pc:docMk/>
            <pc:sldMk cId="3062843977" sldId="2145705412"/>
            <ac:spMk id="31" creationId="{F409060E-01F8-4320-A8EF-8D53969B8CFC}"/>
          </ac:spMkLst>
        </pc:spChg>
        <pc:spChg chg="add mod">
          <ac:chgData name="Temitope Adekunle" userId="aa55e3530ecd0031" providerId="LiveId" clId="{2896D6A8-9EA9-4F49-9CF1-EBF2847B6AAC}" dt="2024-07-17T18:31:14.338" v="334" actId="1035"/>
          <ac:spMkLst>
            <pc:docMk/>
            <pc:sldMk cId="3062843977" sldId="2145705412"/>
            <ac:spMk id="65" creationId="{B40044D0-E9A9-4DC1-8A80-1C57438CE65C}"/>
          </ac:spMkLst>
        </pc:spChg>
        <pc:spChg chg="add mod">
          <ac:chgData name="Temitope Adekunle" userId="aa55e3530ecd0031" providerId="LiveId" clId="{2896D6A8-9EA9-4F49-9CF1-EBF2847B6AAC}" dt="2024-07-17T18:31:14.338" v="334" actId="1035"/>
          <ac:spMkLst>
            <pc:docMk/>
            <pc:sldMk cId="3062843977" sldId="2145705412"/>
            <ac:spMk id="67" creationId="{349930FF-60B2-4A00-B06A-56E6C687DF46}"/>
          </ac:spMkLst>
        </pc:spChg>
        <pc:cxnChg chg="mod">
          <ac:chgData name="Temitope Adekunle" userId="aa55e3530ecd0031" providerId="LiveId" clId="{2896D6A8-9EA9-4F49-9CF1-EBF2847B6AAC}" dt="2024-07-17T18:23:16.682" v="61" actId="1036"/>
          <ac:cxnSpMkLst>
            <pc:docMk/>
            <pc:sldMk cId="3062843977" sldId="2145705412"/>
            <ac:cxnSpMk id="7" creationId="{F909B673-BE5F-4388-A67E-C4E667B36B4E}"/>
          </ac:cxnSpMkLst>
        </pc:cxnChg>
        <pc:cxnChg chg="del mod">
          <ac:chgData name="Temitope Adekunle" userId="aa55e3530ecd0031" providerId="LiveId" clId="{2896D6A8-9EA9-4F49-9CF1-EBF2847B6AAC}" dt="2024-07-17T18:27:02.262" v="216" actId="478"/>
          <ac:cxnSpMkLst>
            <pc:docMk/>
            <pc:sldMk cId="3062843977" sldId="2145705412"/>
            <ac:cxnSpMk id="28" creationId="{DABDA69A-12C0-4C36-B4E5-4F1E163FD5CC}"/>
          </ac:cxnSpMkLst>
        </pc:cxnChg>
        <pc:cxnChg chg="add mod">
          <ac:chgData name="Temitope Adekunle" userId="aa55e3530ecd0031" providerId="LiveId" clId="{2896D6A8-9EA9-4F49-9CF1-EBF2847B6AAC}" dt="2024-07-17T18:31:01.502" v="278" actId="554"/>
          <ac:cxnSpMkLst>
            <pc:docMk/>
            <pc:sldMk cId="3062843977" sldId="2145705412"/>
            <ac:cxnSpMk id="64" creationId="{972D2723-DAF1-4142-8FD3-6E788FB215CB}"/>
          </ac:cxnSpMkLst>
        </pc:cxnChg>
      </pc:sldChg>
      <pc:sldChg chg="modSp mod">
        <pc:chgData name="Temitope Adekunle" userId="aa55e3530ecd0031" providerId="LiveId" clId="{2896D6A8-9EA9-4F49-9CF1-EBF2847B6AAC}" dt="2024-07-17T23:37:27.846" v="4180" actId="14100"/>
        <pc:sldMkLst>
          <pc:docMk/>
          <pc:sldMk cId="3532278874" sldId="2145705417"/>
        </pc:sldMkLst>
        <pc:picChg chg="mod">
          <ac:chgData name="Temitope Adekunle" userId="aa55e3530ecd0031" providerId="LiveId" clId="{2896D6A8-9EA9-4F49-9CF1-EBF2847B6AAC}" dt="2024-07-17T23:37:27.846" v="4180" actId="14100"/>
          <ac:picMkLst>
            <pc:docMk/>
            <pc:sldMk cId="3532278874" sldId="2145705417"/>
            <ac:picMk id="132" creationId="{1EB4A001-6A6E-4C37-8986-DE37E6ED162F}"/>
          </ac:picMkLst>
        </pc:picChg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975650693" sldId="2145705433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509282710" sldId="2145705446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268940874" sldId="2145705448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223561882" sldId="2145705470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68839117" sldId="2145705473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559382281" sldId="2145705478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581004844" sldId="2145705480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959251410" sldId="2145705483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577776759" sldId="2145705484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746982740" sldId="2145705487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712287325" sldId="2145705489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030001441" sldId="2145705490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939257504" sldId="2145705491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842876598" sldId="2145705492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395912276" sldId="2145705493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33099670" sldId="2145705494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291589236" sldId="2145705495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598199798" sldId="2145705496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380992283" sldId="2145705497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564153301" sldId="2145705498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67574177" sldId="2145705499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570167382" sldId="2145705500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420427268" sldId="2145705501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045271669" sldId="2145705502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145720553" sldId="2145705503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130647831" sldId="2145705504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916296568" sldId="2145705505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470984229" sldId="2145705506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829217053" sldId="2145705507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4147069515" sldId="2145705508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839220114" sldId="2145705509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52262702" sldId="2145705510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2494308781" sldId="2145705511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440877225" sldId="2145705512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48903435" sldId="2145705513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383266044" sldId="2145705514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339411191" sldId="2145705515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643605988" sldId="2145705516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801951152" sldId="2145705517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846315473" sldId="2145705518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074445718" sldId="2145705519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369849122" sldId="2145705520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441749773" sldId="2145705521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1930295711" sldId="2145705522"/>
        </pc:sldMkLst>
      </pc:sldChg>
      <pc:sldChg chg="del">
        <pc:chgData name="Temitope Adekunle" userId="aa55e3530ecd0031" providerId="LiveId" clId="{2896D6A8-9EA9-4F49-9CF1-EBF2847B6AAC}" dt="2024-07-18T07:12:57.653" v="5582" actId="2696"/>
        <pc:sldMkLst>
          <pc:docMk/>
          <pc:sldMk cId="919747804" sldId="2145705523"/>
        </pc:sldMkLst>
      </pc:sldChg>
      <pc:sldChg chg="add del">
        <pc:chgData name="Temitope Adekunle" userId="aa55e3530ecd0031" providerId="LiveId" clId="{2896D6A8-9EA9-4F49-9CF1-EBF2847B6AAC}" dt="2024-07-17T21:04:27.252" v="2067" actId="47"/>
        <pc:sldMkLst>
          <pc:docMk/>
          <pc:sldMk cId="1294551820" sldId="2145705524"/>
        </pc:sldMkLst>
      </pc:sldChg>
      <pc:sldChg chg="addSp delSp modSp add mod">
        <pc:chgData name="Temitope Adekunle" userId="aa55e3530ecd0031" providerId="LiveId" clId="{2896D6A8-9EA9-4F49-9CF1-EBF2847B6AAC}" dt="2024-07-18T05:35:41.230" v="5135" actId="196"/>
        <pc:sldMkLst>
          <pc:docMk/>
          <pc:sldMk cId="1340659545" sldId="2145705525"/>
        </pc:sldMkLst>
        <pc:spChg chg="mod">
          <ac:chgData name="Temitope Adekunle" userId="aa55e3530ecd0031" providerId="LiveId" clId="{2896D6A8-9EA9-4F49-9CF1-EBF2847B6AAC}" dt="2024-07-17T19:39:13.570" v="408" actId="20577"/>
          <ac:spMkLst>
            <pc:docMk/>
            <pc:sldMk cId="1340659545" sldId="2145705525"/>
            <ac:spMk id="2" creationId="{BDF8290F-5B3C-4486-BC9A-88046409A7AE}"/>
          </ac:spMkLst>
        </pc:spChg>
        <pc:spChg chg="del">
          <ac:chgData name="Temitope Adekunle" userId="aa55e3530ecd0031" providerId="LiveId" clId="{2896D6A8-9EA9-4F49-9CF1-EBF2847B6AAC}" dt="2024-07-17T19:49:12.447" v="623" actId="478"/>
          <ac:spMkLst>
            <pc:docMk/>
            <pc:sldMk cId="1340659545" sldId="2145705525"/>
            <ac:spMk id="3" creationId="{0A419CCA-AC68-48B8-8FF7-EDC6EB1629B8}"/>
          </ac:spMkLst>
        </pc:spChg>
        <pc:spChg chg="mod">
          <ac:chgData name="Temitope Adekunle" userId="aa55e3530ecd0031" providerId="LiveId" clId="{2896D6A8-9EA9-4F49-9CF1-EBF2847B6AAC}" dt="2024-07-18T05:35:24.186" v="5134" actId="207"/>
          <ac:spMkLst>
            <pc:docMk/>
            <pc:sldMk cId="1340659545" sldId="2145705525"/>
            <ac:spMk id="4" creationId="{3C8802DD-655D-4E01-BC91-C9AAE5318B2D}"/>
          </ac:spMkLst>
        </pc:spChg>
        <pc:spChg chg="del">
          <ac:chgData name="Temitope Adekunle" userId="aa55e3530ecd0031" providerId="LiveId" clId="{2896D6A8-9EA9-4F49-9CF1-EBF2847B6AAC}" dt="2024-07-17T19:39:49.206" v="409" actId="478"/>
          <ac:spMkLst>
            <pc:docMk/>
            <pc:sldMk cId="1340659545" sldId="2145705525"/>
            <ac:spMk id="5" creationId="{83573917-3B1F-48F9-95D3-B1FA31E73E54}"/>
          </ac:spMkLst>
        </pc:spChg>
        <pc:spChg chg="mod">
          <ac:chgData name="Temitope Adekunle" userId="aa55e3530ecd0031" providerId="LiveId" clId="{2896D6A8-9EA9-4F49-9CF1-EBF2847B6AAC}" dt="2024-07-18T05:34:09.417" v="5079" actId="14100"/>
          <ac:spMkLst>
            <pc:docMk/>
            <pc:sldMk cId="1340659545" sldId="2145705525"/>
            <ac:spMk id="6" creationId="{C4111143-E99F-4838-86B9-8C92808C06A9}"/>
          </ac:spMkLst>
        </pc:spChg>
        <pc:spChg chg="del">
          <ac:chgData name="Temitope Adekunle" userId="aa55e3530ecd0031" providerId="LiveId" clId="{2896D6A8-9EA9-4F49-9CF1-EBF2847B6AAC}" dt="2024-07-17T19:49:06.073" v="622" actId="478"/>
          <ac:spMkLst>
            <pc:docMk/>
            <pc:sldMk cId="1340659545" sldId="2145705525"/>
            <ac:spMk id="22" creationId="{757479AD-AF95-4A7B-833F-D31C9983DA33}"/>
          </ac:spMkLst>
        </pc:spChg>
        <pc:spChg chg="del">
          <ac:chgData name="Temitope Adekunle" userId="aa55e3530ecd0031" providerId="LiveId" clId="{2896D6A8-9EA9-4F49-9CF1-EBF2847B6AAC}" dt="2024-07-17T19:49:06.073" v="622" actId="478"/>
          <ac:spMkLst>
            <pc:docMk/>
            <pc:sldMk cId="1340659545" sldId="2145705525"/>
            <ac:spMk id="23" creationId="{2FFE3389-38E7-4D97-89D2-456635677825}"/>
          </ac:spMkLst>
        </pc:spChg>
        <pc:spChg chg="del">
          <ac:chgData name="Temitope Adekunle" userId="aa55e3530ecd0031" providerId="LiveId" clId="{2896D6A8-9EA9-4F49-9CF1-EBF2847B6AAC}" dt="2024-07-17T19:49:06.073" v="622" actId="478"/>
          <ac:spMkLst>
            <pc:docMk/>
            <pc:sldMk cId="1340659545" sldId="2145705525"/>
            <ac:spMk id="24" creationId="{A74C0F9E-4640-4AB0-B195-5283F10019BF}"/>
          </ac:spMkLst>
        </pc:spChg>
        <pc:spChg chg="del">
          <ac:chgData name="Temitope Adekunle" userId="aa55e3530ecd0031" providerId="LiveId" clId="{2896D6A8-9EA9-4F49-9CF1-EBF2847B6AAC}" dt="2024-07-17T19:48:57.571" v="621" actId="478"/>
          <ac:spMkLst>
            <pc:docMk/>
            <pc:sldMk cId="1340659545" sldId="2145705525"/>
            <ac:spMk id="25" creationId="{EE0B61C2-627B-43E4-A90D-49B26E48F72C}"/>
          </ac:spMkLst>
        </pc:spChg>
        <pc:spChg chg="del">
          <ac:chgData name="Temitope Adekunle" userId="aa55e3530ecd0031" providerId="LiveId" clId="{2896D6A8-9EA9-4F49-9CF1-EBF2847B6AAC}" dt="2024-07-17T19:48:57.571" v="621" actId="478"/>
          <ac:spMkLst>
            <pc:docMk/>
            <pc:sldMk cId="1340659545" sldId="2145705525"/>
            <ac:spMk id="26" creationId="{647176E0-4502-4511-8788-6A934FC113EA}"/>
          </ac:spMkLst>
        </pc:spChg>
        <pc:spChg chg="del">
          <ac:chgData name="Temitope Adekunle" userId="aa55e3530ecd0031" providerId="LiveId" clId="{2896D6A8-9EA9-4F49-9CF1-EBF2847B6AAC}" dt="2024-07-17T19:49:06.073" v="622" actId="478"/>
          <ac:spMkLst>
            <pc:docMk/>
            <pc:sldMk cId="1340659545" sldId="2145705525"/>
            <ac:spMk id="27" creationId="{3D931A89-C000-4888-9CBC-AF71D9513840}"/>
          </ac:spMkLst>
        </pc:spChg>
        <pc:spChg chg="del">
          <ac:chgData name="Temitope Adekunle" userId="aa55e3530ecd0031" providerId="LiveId" clId="{2896D6A8-9EA9-4F49-9CF1-EBF2847B6AAC}" dt="2024-07-17T19:49:12.447" v="623" actId="478"/>
          <ac:spMkLst>
            <pc:docMk/>
            <pc:sldMk cId="1340659545" sldId="2145705525"/>
            <ac:spMk id="30" creationId="{3F44D12E-9E53-48DC-83B6-7F81873A7F63}"/>
          </ac:spMkLst>
        </pc:spChg>
        <pc:spChg chg="del">
          <ac:chgData name="Temitope Adekunle" userId="aa55e3530ecd0031" providerId="LiveId" clId="{2896D6A8-9EA9-4F49-9CF1-EBF2847B6AAC}" dt="2024-07-17T19:49:12.447" v="623" actId="478"/>
          <ac:spMkLst>
            <pc:docMk/>
            <pc:sldMk cId="1340659545" sldId="2145705525"/>
            <ac:spMk id="31" creationId="{2D118E7E-CCA4-4A1C-8619-3E6FC51E3612}"/>
          </ac:spMkLst>
        </pc:spChg>
        <pc:grpChg chg="del">
          <ac:chgData name="Temitope Adekunle" userId="aa55e3530ecd0031" providerId="LiveId" clId="{2896D6A8-9EA9-4F49-9CF1-EBF2847B6AAC}" dt="2024-07-17T19:49:06.073" v="622" actId="478"/>
          <ac:grpSpMkLst>
            <pc:docMk/>
            <pc:sldMk cId="1340659545" sldId="2145705525"/>
            <ac:grpSpMk id="15" creationId="{6B877815-B03A-4702-8DAF-C7CEE4826EF1}"/>
          </ac:grpSpMkLst>
        </pc:grpChg>
        <pc:grpChg chg="del">
          <ac:chgData name="Temitope Adekunle" userId="aa55e3530ecd0031" providerId="LiveId" clId="{2896D6A8-9EA9-4F49-9CF1-EBF2847B6AAC}" dt="2024-07-17T19:49:06.073" v="622" actId="478"/>
          <ac:grpSpMkLst>
            <pc:docMk/>
            <pc:sldMk cId="1340659545" sldId="2145705525"/>
            <ac:grpSpMk id="19" creationId="{BF2B037D-15A0-48E4-BCAF-0A781EA563C0}"/>
          </ac:grpSpMkLst>
        </pc:grpChg>
        <pc:picChg chg="del">
          <ac:chgData name="Temitope Adekunle" userId="aa55e3530ecd0031" providerId="LiveId" clId="{2896D6A8-9EA9-4F49-9CF1-EBF2847B6AAC}" dt="2024-07-17T19:49:06.073" v="622" actId="478"/>
          <ac:picMkLst>
            <pc:docMk/>
            <pc:sldMk cId="1340659545" sldId="2145705525"/>
            <ac:picMk id="11266" creationId="{D219B375-AF30-4EE5-B29C-F2C9A7E66402}"/>
          </ac:picMkLst>
        </pc:picChg>
        <pc:picChg chg="add del mod">
          <ac:chgData name="Temitope Adekunle" userId="aa55e3530ecd0031" providerId="LiveId" clId="{2896D6A8-9EA9-4F49-9CF1-EBF2847B6AAC}" dt="2024-07-18T05:33:47.857" v="5075" actId="478"/>
          <ac:picMkLst>
            <pc:docMk/>
            <pc:sldMk cId="1340659545" sldId="2145705525"/>
            <ac:picMk id="13314" creationId="{A5A920FC-DB8E-473E-8417-7A41C9B2F58C}"/>
          </ac:picMkLst>
        </pc:picChg>
        <pc:picChg chg="add mod">
          <ac:chgData name="Temitope Adekunle" userId="aa55e3530ecd0031" providerId="LiveId" clId="{2896D6A8-9EA9-4F49-9CF1-EBF2847B6AAC}" dt="2024-07-18T05:35:41.230" v="5135" actId="196"/>
          <ac:picMkLst>
            <pc:docMk/>
            <pc:sldMk cId="1340659545" sldId="2145705525"/>
            <ac:picMk id="13316" creationId="{6B1293F8-AC0E-453E-AF15-084362494849}"/>
          </ac:picMkLst>
        </pc:picChg>
        <pc:cxnChg chg="del">
          <ac:chgData name="Temitope Adekunle" userId="aa55e3530ecd0031" providerId="LiveId" clId="{2896D6A8-9EA9-4F49-9CF1-EBF2847B6AAC}" dt="2024-07-17T19:49:12.447" v="623" actId="478"/>
          <ac:cxnSpMkLst>
            <pc:docMk/>
            <pc:sldMk cId="1340659545" sldId="2145705525"/>
            <ac:cxnSpMk id="28" creationId="{63C0851F-A300-4C44-A713-B0C15FBA95BB}"/>
          </ac:cxnSpMkLst>
        </pc:cxnChg>
      </pc:sldChg>
      <pc:sldChg chg="addSp delSp modSp new del mod">
        <pc:chgData name="Temitope Adekunle" userId="aa55e3530ecd0031" providerId="LiveId" clId="{2896D6A8-9EA9-4F49-9CF1-EBF2847B6AAC}" dt="2024-07-17T22:01:48.423" v="3499" actId="47"/>
        <pc:sldMkLst>
          <pc:docMk/>
          <pc:sldMk cId="1242694869" sldId="2145705526"/>
        </pc:sldMkLst>
        <pc:spChg chg="del">
          <ac:chgData name="Temitope Adekunle" userId="aa55e3530ecd0031" providerId="LiveId" clId="{2896D6A8-9EA9-4F49-9CF1-EBF2847B6AAC}" dt="2024-07-17T20:24:08.619" v="1532"/>
          <ac:spMkLst>
            <pc:docMk/>
            <pc:sldMk cId="1242694869" sldId="2145705526"/>
            <ac:spMk id="3" creationId="{4AE328DF-5433-496C-9B8B-8584EE8CA93A}"/>
          </ac:spMkLst>
        </pc:spChg>
        <pc:graphicFrameChg chg="add mod modGraphic">
          <ac:chgData name="Temitope Adekunle" userId="aa55e3530ecd0031" providerId="LiveId" clId="{2896D6A8-9EA9-4F49-9CF1-EBF2847B6AAC}" dt="2024-07-17T20:27:22.310" v="1542" actId="20577"/>
          <ac:graphicFrameMkLst>
            <pc:docMk/>
            <pc:sldMk cId="1242694869" sldId="2145705526"/>
            <ac:graphicFrameMk id="6" creationId="{984F2CF2-8AF5-46CF-8B6D-D986D67A289B}"/>
          </ac:graphicFrameMkLst>
        </pc:graphicFrameChg>
      </pc:sldChg>
      <pc:sldChg chg="addSp delSp modSp add mod">
        <pc:chgData name="Temitope Adekunle" userId="aa55e3530ecd0031" providerId="LiveId" clId="{2896D6A8-9EA9-4F49-9CF1-EBF2847B6AAC}" dt="2024-07-17T22:02:42.349" v="3519" actId="14100"/>
        <pc:sldMkLst>
          <pc:docMk/>
          <pc:sldMk cId="801506012" sldId="2145705527"/>
        </pc:sldMkLst>
        <pc:spChg chg="add mod">
          <ac:chgData name="Temitope Adekunle" userId="aa55e3530ecd0031" providerId="LiveId" clId="{2896D6A8-9EA9-4F49-9CF1-EBF2847B6AAC}" dt="2024-07-17T20:34:20.237" v="1833" actId="113"/>
          <ac:spMkLst>
            <pc:docMk/>
            <pc:sldMk cId="801506012" sldId="2145705527"/>
            <ac:spMk id="2" creationId="{C7D1FDC1-79B8-4E1A-8618-6B64C8998330}"/>
          </ac:spMkLst>
        </pc:spChg>
        <pc:spChg chg="add del mod">
          <ac:chgData name="Temitope Adekunle" userId="aa55e3530ecd0031" providerId="LiveId" clId="{2896D6A8-9EA9-4F49-9CF1-EBF2847B6AAC}" dt="2024-07-17T20:33:25.689" v="1802" actId="478"/>
          <ac:spMkLst>
            <pc:docMk/>
            <pc:sldMk cId="801506012" sldId="2145705527"/>
            <ac:spMk id="6" creationId="{18462933-B718-454B-AF93-5F0D4AE97EB8}"/>
          </ac:spMkLst>
        </pc:spChg>
        <pc:spChg chg="mod">
          <ac:chgData name="Temitope Adekunle" userId="aa55e3530ecd0031" providerId="LiveId" clId="{2896D6A8-9EA9-4F49-9CF1-EBF2847B6AAC}" dt="2024-07-17T20:32:18.551" v="1743" actId="1076"/>
          <ac:spMkLst>
            <pc:docMk/>
            <pc:sldMk cId="801506012" sldId="2145705527"/>
            <ac:spMk id="23" creationId="{211CA7FC-E969-438B-B491-8569DD86ECD9}"/>
          </ac:spMkLst>
        </pc:spChg>
        <pc:spChg chg="mod">
          <ac:chgData name="Temitope Adekunle" userId="aa55e3530ecd0031" providerId="LiveId" clId="{2896D6A8-9EA9-4F49-9CF1-EBF2847B6AAC}" dt="2024-07-17T20:57:33.619" v="1964" actId="207"/>
          <ac:spMkLst>
            <pc:docMk/>
            <pc:sldMk cId="801506012" sldId="2145705527"/>
            <ac:spMk id="27" creationId="{7F88B97E-560F-4576-ACD5-AEC7B828AC5E}"/>
          </ac:spMkLst>
        </pc:spChg>
        <pc:spChg chg="mod">
          <ac:chgData name="Temitope Adekunle" userId="aa55e3530ecd0031" providerId="LiveId" clId="{2896D6A8-9EA9-4F49-9CF1-EBF2847B6AAC}" dt="2024-07-17T20:57:33.619" v="1964" actId="207"/>
          <ac:spMkLst>
            <pc:docMk/>
            <pc:sldMk cId="801506012" sldId="2145705527"/>
            <ac:spMk id="28" creationId="{93CD7A9E-7260-4347-A2E4-9DCD038D571B}"/>
          </ac:spMkLst>
        </pc:spChg>
        <pc:spChg chg="mod">
          <ac:chgData name="Temitope Adekunle" userId="aa55e3530ecd0031" providerId="LiveId" clId="{2896D6A8-9EA9-4F49-9CF1-EBF2847B6AAC}" dt="2024-07-17T20:57:33.619" v="1964" actId="207"/>
          <ac:spMkLst>
            <pc:docMk/>
            <pc:sldMk cId="801506012" sldId="2145705527"/>
            <ac:spMk id="29" creationId="{A23465A8-1CFA-422C-A1A7-78FA6846A6C1}"/>
          </ac:spMkLst>
        </pc:spChg>
        <pc:spChg chg="mod">
          <ac:chgData name="Temitope Adekunle" userId="aa55e3530ecd0031" providerId="LiveId" clId="{2896D6A8-9EA9-4F49-9CF1-EBF2847B6AAC}" dt="2024-07-17T20:57:33.619" v="1964" actId="207"/>
          <ac:spMkLst>
            <pc:docMk/>
            <pc:sldMk cId="801506012" sldId="2145705527"/>
            <ac:spMk id="30" creationId="{6154E7F5-BC51-4DCA-99B0-0CE965579D67}"/>
          </ac:spMkLst>
        </pc:spChg>
        <pc:spChg chg="mod">
          <ac:chgData name="Temitope Adekunle" userId="aa55e3530ecd0031" providerId="LiveId" clId="{2896D6A8-9EA9-4F49-9CF1-EBF2847B6AAC}" dt="2024-07-17T20:57:33.619" v="1964" actId="207"/>
          <ac:spMkLst>
            <pc:docMk/>
            <pc:sldMk cId="801506012" sldId="2145705527"/>
            <ac:spMk id="31" creationId="{E90A3DA1-A3AB-4127-945D-5A53EFA4EC28}"/>
          </ac:spMkLst>
        </pc:spChg>
        <pc:spChg chg="mod">
          <ac:chgData name="Temitope Adekunle" userId="aa55e3530ecd0031" providerId="LiveId" clId="{2896D6A8-9EA9-4F49-9CF1-EBF2847B6AAC}" dt="2024-07-17T20:57:33.619" v="1964" actId="207"/>
          <ac:spMkLst>
            <pc:docMk/>
            <pc:sldMk cId="801506012" sldId="2145705527"/>
            <ac:spMk id="32" creationId="{678DE605-48B6-4C39-B3B4-D9BFEDDB3B13}"/>
          </ac:spMkLst>
        </pc:spChg>
        <pc:spChg chg="mod">
          <ac:chgData name="Temitope Adekunle" userId="aa55e3530ecd0031" providerId="LiveId" clId="{2896D6A8-9EA9-4F49-9CF1-EBF2847B6AAC}" dt="2024-07-17T20:28:52.198" v="1594" actId="1037"/>
          <ac:spMkLst>
            <pc:docMk/>
            <pc:sldMk cId="801506012" sldId="2145705527"/>
            <ac:spMk id="34" creationId="{785EF9A3-D7E7-40EB-9F01-6B1D6799A3BF}"/>
          </ac:spMkLst>
        </pc:spChg>
        <pc:spChg chg="add mod">
          <ac:chgData name="Temitope Adekunle" userId="aa55e3530ecd0031" providerId="LiveId" clId="{2896D6A8-9EA9-4F49-9CF1-EBF2847B6AAC}" dt="2024-07-17T22:02:31.585" v="3513" actId="1038"/>
          <ac:spMkLst>
            <pc:docMk/>
            <pc:sldMk cId="801506012" sldId="2145705527"/>
            <ac:spMk id="35" creationId="{25788F15-A6C2-4A3F-96AF-3EF405CF2D7A}"/>
          </ac:spMkLst>
        </pc:spChg>
        <pc:spChg chg="mod">
          <ac:chgData name="Temitope Adekunle" userId="aa55e3530ecd0031" providerId="LiveId" clId="{2896D6A8-9EA9-4F49-9CF1-EBF2847B6AAC}" dt="2024-07-17T21:02:53.239" v="2062" actId="20577"/>
          <ac:spMkLst>
            <pc:docMk/>
            <pc:sldMk cId="801506012" sldId="2145705527"/>
            <ac:spMk id="36" creationId="{01A1E2CF-F7D5-4342-8F31-3FF9950218DB}"/>
          </ac:spMkLst>
        </pc:spChg>
        <pc:spChg chg="mod">
          <ac:chgData name="Temitope Adekunle" userId="aa55e3530ecd0031" providerId="LiveId" clId="{2896D6A8-9EA9-4F49-9CF1-EBF2847B6AAC}" dt="2024-07-17T20:30:14.050" v="1718" actId="1038"/>
          <ac:spMkLst>
            <pc:docMk/>
            <pc:sldMk cId="801506012" sldId="2145705527"/>
            <ac:spMk id="46" creationId="{B2F3FB99-5200-4EE2-BD39-521292D406C0}"/>
          </ac:spMkLst>
        </pc:spChg>
        <pc:spChg chg="mod">
          <ac:chgData name="Temitope Adekunle" userId="aa55e3530ecd0031" providerId="LiveId" clId="{2896D6A8-9EA9-4F49-9CF1-EBF2847B6AAC}" dt="2024-07-17T20:28:28.546" v="1564" actId="1038"/>
          <ac:spMkLst>
            <pc:docMk/>
            <pc:sldMk cId="801506012" sldId="2145705527"/>
            <ac:spMk id="48" creationId="{B1D11065-8C32-4FD6-8DDE-034793065F59}"/>
          </ac:spMkLst>
        </pc:spChg>
        <pc:spChg chg="mod">
          <ac:chgData name="Temitope Adekunle" userId="aa55e3530ecd0031" providerId="LiveId" clId="{2896D6A8-9EA9-4F49-9CF1-EBF2847B6AAC}" dt="2024-07-17T20:28:43.044" v="1581" actId="1037"/>
          <ac:spMkLst>
            <pc:docMk/>
            <pc:sldMk cId="801506012" sldId="2145705527"/>
            <ac:spMk id="50" creationId="{218DA04C-AE37-48A5-8E90-AAF583B354AF}"/>
          </ac:spMkLst>
        </pc:spChg>
        <pc:spChg chg="mod">
          <ac:chgData name="Temitope Adekunle" userId="aa55e3530ecd0031" providerId="LiveId" clId="{2896D6A8-9EA9-4F49-9CF1-EBF2847B6AAC}" dt="2024-07-17T20:29:51.876" v="1684" actId="688"/>
          <ac:spMkLst>
            <pc:docMk/>
            <pc:sldMk cId="801506012" sldId="2145705527"/>
            <ac:spMk id="51" creationId="{A72CBC32-1339-4267-B0FF-515332AC0F28}"/>
          </ac:spMkLst>
        </pc:spChg>
        <pc:spChg chg="mod">
          <ac:chgData name="Temitope Adekunle" userId="aa55e3530ecd0031" providerId="LiveId" clId="{2896D6A8-9EA9-4F49-9CF1-EBF2847B6AAC}" dt="2024-07-17T20:29:48.105" v="1683" actId="1036"/>
          <ac:spMkLst>
            <pc:docMk/>
            <pc:sldMk cId="801506012" sldId="2145705527"/>
            <ac:spMk id="52" creationId="{39988B3C-3D83-4A85-8999-1AA077ED1894}"/>
          </ac:spMkLst>
        </pc:spChg>
        <pc:grpChg chg="mod">
          <ac:chgData name="Temitope Adekunle" userId="aa55e3530ecd0031" providerId="LiveId" clId="{2896D6A8-9EA9-4F49-9CF1-EBF2847B6AAC}" dt="2024-07-17T20:56:55.247" v="1963" actId="1076"/>
          <ac:grpSpMkLst>
            <pc:docMk/>
            <pc:sldMk cId="801506012" sldId="2145705527"/>
            <ac:grpSpMk id="3" creationId="{70B04533-1F63-4F56-989D-17F360802152}"/>
          </ac:grpSpMkLst>
        </pc:grpChg>
        <pc:graphicFrameChg chg="add mod modGraphic">
          <ac:chgData name="Temitope Adekunle" userId="aa55e3530ecd0031" providerId="LiveId" clId="{2896D6A8-9EA9-4F49-9CF1-EBF2847B6AAC}" dt="2024-07-17T22:02:22.490" v="3510" actId="108"/>
          <ac:graphicFrameMkLst>
            <pc:docMk/>
            <pc:sldMk cId="801506012" sldId="2145705527"/>
            <ac:graphicFrameMk id="24" creationId="{080F01B8-F9E6-4C16-900E-A14DEDCBCE7F}"/>
          </ac:graphicFrameMkLst>
        </pc:graphicFrameChg>
        <pc:picChg chg="mod">
          <ac:chgData name="Temitope Adekunle" userId="aa55e3530ecd0031" providerId="LiveId" clId="{2896D6A8-9EA9-4F49-9CF1-EBF2847B6AAC}" dt="2024-07-17T20:59:38.465" v="1983" actId="14100"/>
          <ac:picMkLst>
            <pc:docMk/>
            <pc:sldMk cId="801506012" sldId="2145705527"/>
            <ac:picMk id="5" creationId="{EE0110C0-4CE9-47EB-AD18-18B306BBF812}"/>
          </ac:picMkLst>
        </pc:picChg>
        <pc:cxnChg chg="add mod">
          <ac:chgData name="Temitope Adekunle" userId="aa55e3530ecd0031" providerId="LiveId" clId="{2896D6A8-9EA9-4F49-9CF1-EBF2847B6AAC}" dt="2024-07-17T20:37:41.758" v="1956" actId="14100"/>
          <ac:cxnSpMkLst>
            <pc:docMk/>
            <pc:sldMk cId="801506012" sldId="2145705527"/>
            <ac:cxnSpMk id="8" creationId="{3D1C29E7-587B-46D9-84E1-F132CDCB8449}"/>
          </ac:cxnSpMkLst>
        </pc:cxnChg>
        <pc:cxnChg chg="add mod">
          <ac:chgData name="Temitope Adekunle" userId="aa55e3530ecd0031" providerId="LiveId" clId="{2896D6A8-9EA9-4F49-9CF1-EBF2847B6AAC}" dt="2024-07-17T22:02:42.349" v="3519" actId="14100"/>
          <ac:cxnSpMkLst>
            <pc:docMk/>
            <pc:sldMk cId="801506012" sldId="2145705527"/>
            <ac:cxnSpMk id="39" creationId="{E40CDFCB-51D9-4F53-A24C-AE21CA7C3917}"/>
          </ac:cxnSpMkLst>
        </pc:cxnChg>
      </pc:sldChg>
      <pc:sldChg chg="addSp delSp modSp new mod">
        <pc:chgData name="Temitope Adekunle" userId="aa55e3530ecd0031" providerId="LiveId" clId="{2896D6A8-9EA9-4F49-9CF1-EBF2847B6AAC}" dt="2024-07-17T23:37:43.016" v="4183" actId="14100"/>
        <pc:sldMkLst>
          <pc:docMk/>
          <pc:sldMk cId="1826720416" sldId="2145705528"/>
        </pc:sldMkLst>
        <pc:spChg chg="add mod">
          <ac:chgData name="Temitope Adekunle" userId="aa55e3530ecd0031" providerId="LiveId" clId="{2896D6A8-9EA9-4F49-9CF1-EBF2847B6AAC}" dt="2024-07-17T21:11:33.415" v="2263" actId="555"/>
          <ac:spMkLst>
            <pc:docMk/>
            <pc:sldMk cId="1826720416" sldId="2145705528"/>
            <ac:spMk id="5" creationId="{F5240F20-39B2-4812-B67A-6B31E5ABF23B}"/>
          </ac:spMkLst>
        </pc:spChg>
        <pc:spChg chg="add mod">
          <ac:chgData name="Temitope Adekunle" userId="aa55e3530ecd0031" providerId="LiveId" clId="{2896D6A8-9EA9-4F49-9CF1-EBF2847B6AAC}" dt="2024-07-17T21:11:33.415" v="2263" actId="555"/>
          <ac:spMkLst>
            <pc:docMk/>
            <pc:sldMk cId="1826720416" sldId="2145705528"/>
            <ac:spMk id="7" creationId="{1C8A6F2A-9F0A-4E56-8663-8ED698EE337D}"/>
          </ac:spMkLst>
        </pc:spChg>
        <pc:spChg chg="add mod">
          <ac:chgData name="Temitope Adekunle" userId="aa55e3530ecd0031" providerId="LiveId" clId="{2896D6A8-9EA9-4F49-9CF1-EBF2847B6AAC}" dt="2024-07-17T21:11:33.415" v="2263" actId="555"/>
          <ac:spMkLst>
            <pc:docMk/>
            <pc:sldMk cId="1826720416" sldId="2145705528"/>
            <ac:spMk id="9" creationId="{BF8BD520-CC45-48D7-AA6A-3C6C64956011}"/>
          </ac:spMkLst>
        </pc:spChg>
        <pc:spChg chg="add mod">
          <ac:chgData name="Temitope Adekunle" userId="aa55e3530ecd0031" providerId="LiveId" clId="{2896D6A8-9EA9-4F49-9CF1-EBF2847B6AAC}" dt="2024-07-17T21:11:49.443" v="2268" actId="1036"/>
          <ac:spMkLst>
            <pc:docMk/>
            <pc:sldMk cId="1826720416" sldId="2145705528"/>
            <ac:spMk id="11" creationId="{9FCB6C1F-AD76-4902-83FC-9A5A26CD8D7A}"/>
          </ac:spMkLst>
        </pc:spChg>
        <pc:spChg chg="add mod">
          <ac:chgData name="Temitope Adekunle" userId="aa55e3530ecd0031" providerId="LiveId" clId="{2896D6A8-9EA9-4F49-9CF1-EBF2847B6AAC}" dt="2024-07-17T21:11:49.443" v="2268" actId="1036"/>
          <ac:spMkLst>
            <pc:docMk/>
            <pc:sldMk cId="1826720416" sldId="2145705528"/>
            <ac:spMk id="12" creationId="{4F4AC4F5-3E4B-43F0-AE1C-6E32311FEFE3}"/>
          </ac:spMkLst>
        </pc:spChg>
        <pc:spChg chg="add mod">
          <ac:chgData name="Temitope Adekunle" userId="aa55e3530ecd0031" providerId="LiveId" clId="{2896D6A8-9EA9-4F49-9CF1-EBF2847B6AAC}" dt="2024-07-17T21:11:49.443" v="2268" actId="1036"/>
          <ac:spMkLst>
            <pc:docMk/>
            <pc:sldMk cId="1826720416" sldId="2145705528"/>
            <ac:spMk id="14" creationId="{F08D6B62-A5E1-40A0-A4A4-265EDBD0FB46}"/>
          </ac:spMkLst>
        </pc:spChg>
        <pc:spChg chg="add mod">
          <ac:chgData name="Temitope Adekunle" userId="aa55e3530ecd0031" providerId="LiveId" clId="{2896D6A8-9EA9-4F49-9CF1-EBF2847B6AAC}" dt="2024-07-17T21:11:56.839" v="2273" actId="1036"/>
          <ac:spMkLst>
            <pc:docMk/>
            <pc:sldMk cId="1826720416" sldId="2145705528"/>
            <ac:spMk id="16" creationId="{B23D1FCD-2205-4185-8422-C8B6066E8A2F}"/>
          </ac:spMkLst>
        </pc:spChg>
        <pc:spChg chg="add mod">
          <ac:chgData name="Temitope Adekunle" userId="aa55e3530ecd0031" providerId="LiveId" clId="{2896D6A8-9EA9-4F49-9CF1-EBF2847B6AAC}" dt="2024-07-17T21:11:56.839" v="2273" actId="1036"/>
          <ac:spMkLst>
            <pc:docMk/>
            <pc:sldMk cId="1826720416" sldId="2145705528"/>
            <ac:spMk id="18" creationId="{3E5B4BCC-96C5-4F11-A43A-9BCC8B902C9B}"/>
          </ac:spMkLst>
        </pc:spChg>
        <pc:spChg chg="add mod">
          <ac:chgData name="Temitope Adekunle" userId="aa55e3530ecd0031" providerId="LiveId" clId="{2896D6A8-9EA9-4F49-9CF1-EBF2847B6AAC}" dt="2024-07-17T21:11:56.839" v="2273" actId="1036"/>
          <ac:spMkLst>
            <pc:docMk/>
            <pc:sldMk cId="1826720416" sldId="2145705528"/>
            <ac:spMk id="20" creationId="{6D08ADA9-C2A4-446A-B484-0A31CA823BDC}"/>
          </ac:spMkLst>
        </pc:spChg>
        <pc:spChg chg="add del mod">
          <ac:chgData name="Temitope Adekunle" userId="aa55e3530ecd0031" providerId="LiveId" clId="{2896D6A8-9EA9-4F49-9CF1-EBF2847B6AAC}" dt="2024-07-17T21:23:23.806" v="2408" actId="404"/>
          <ac:spMkLst>
            <pc:docMk/>
            <pc:sldMk cId="1826720416" sldId="2145705528"/>
            <ac:spMk id="22" creationId="{2D6C653F-05C6-4B67-91DE-10C25E6FC0AA}"/>
          </ac:spMkLst>
        </pc:spChg>
        <pc:spChg chg="add del mod">
          <ac:chgData name="Temitope Adekunle" userId="aa55e3530ecd0031" providerId="LiveId" clId="{2896D6A8-9EA9-4F49-9CF1-EBF2847B6AAC}" dt="2024-07-17T21:16:16.980" v="2348" actId="478"/>
          <ac:spMkLst>
            <pc:docMk/>
            <pc:sldMk cId="1826720416" sldId="2145705528"/>
            <ac:spMk id="23" creationId="{8AAD05D6-656B-4665-90A3-B3E210A55430}"/>
          </ac:spMkLst>
        </pc:spChg>
        <pc:spChg chg="add mod">
          <ac:chgData name="Temitope Adekunle" userId="aa55e3530ecd0031" providerId="LiveId" clId="{2896D6A8-9EA9-4F49-9CF1-EBF2847B6AAC}" dt="2024-07-17T21:24:28.992" v="2419" actId="1582"/>
          <ac:spMkLst>
            <pc:docMk/>
            <pc:sldMk cId="1826720416" sldId="2145705528"/>
            <ac:spMk id="24" creationId="{4AEAE5EA-437F-484F-A86D-84C6C75E705E}"/>
          </ac:spMkLst>
        </pc:spChg>
        <pc:spChg chg="add mod">
          <ac:chgData name="Temitope Adekunle" userId="aa55e3530ecd0031" providerId="LiveId" clId="{2896D6A8-9EA9-4F49-9CF1-EBF2847B6AAC}" dt="2024-07-17T21:24:28.992" v="2419" actId="1582"/>
          <ac:spMkLst>
            <pc:docMk/>
            <pc:sldMk cId="1826720416" sldId="2145705528"/>
            <ac:spMk id="25" creationId="{B85DC9A1-2381-459C-A074-6A92EB2C0A78}"/>
          </ac:spMkLst>
        </pc:spChg>
        <pc:spChg chg="add mod">
          <ac:chgData name="Temitope Adekunle" userId="aa55e3530ecd0031" providerId="LiveId" clId="{2896D6A8-9EA9-4F49-9CF1-EBF2847B6AAC}" dt="2024-07-17T21:24:28.992" v="2419" actId="1582"/>
          <ac:spMkLst>
            <pc:docMk/>
            <pc:sldMk cId="1826720416" sldId="2145705528"/>
            <ac:spMk id="26" creationId="{A4F0B117-C42F-451C-BD48-F263A9A29734}"/>
          </ac:spMkLst>
        </pc:spChg>
        <pc:spChg chg="add mod">
          <ac:chgData name="Temitope Adekunle" userId="aa55e3530ecd0031" providerId="LiveId" clId="{2896D6A8-9EA9-4F49-9CF1-EBF2847B6AAC}" dt="2024-07-17T21:24:54.120" v="2427" actId="20577"/>
          <ac:spMkLst>
            <pc:docMk/>
            <pc:sldMk cId="1826720416" sldId="2145705528"/>
            <ac:spMk id="27" creationId="{F13A415F-7D26-437C-BD1C-4C17307622F8}"/>
          </ac:spMkLst>
        </pc:spChg>
        <pc:spChg chg="add mod">
          <ac:chgData name="Temitope Adekunle" userId="aa55e3530ecd0031" providerId="LiveId" clId="{2896D6A8-9EA9-4F49-9CF1-EBF2847B6AAC}" dt="2024-07-17T21:24:59.159" v="2431" actId="20577"/>
          <ac:spMkLst>
            <pc:docMk/>
            <pc:sldMk cId="1826720416" sldId="2145705528"/>
            <ac:spMk id="28" creationId="{4813F28C-2CA0-4AA5-9789-FB3116F77F32}"/>
          </ac:spMkLst>
        </pc:spChg>
        <pc:spChg chg="add mod">
          <ac:chgData name="Temitope Adekunle" userId="aa55e3530ecd0031" providerId="LiveId" clId="{2896D6A8-9EA9-4F49-9CF1-EBF2847B6AAC}" dt="2024-07-17T21:24:45.081" v="2423" actId="20577"/>
          <ac:spMkLst>
            <pc:docMk/>
            <pc:sldMk cId="1826720416" sldId="2145705528"/>
            <ac:spMk id="29" creationId="{64205179-F2F7-4439-9F25-F179B8815F3C}"/>
          </ac:spMkLst>
        </pc:spChg>
        <pc:spChg chg="add mod">
          <ac:chgData name="Temitope Adekunle" userId="aa55e3530ecd0031" providerId="LiveId" clId="{2896D6A8-9EA9-4F49-9CF1-EBF2847B6AAC}" dt="2024-07-17T21:25:10.596" v="2439" actId="20577"/>
          <ac:spMkLst>
            <pc:docMk/>
            <pc:sldMk cId="1826720416" sldId="2145705528"/>
            <ac:spMk id="30" creationId="{4BB63C05-C2E0-4FC2-8811-A6A3BDE16D1E}"/>
          </ac:spMkLst>
        </pc:spChg>
        <pc:spChg chg="add mod">
          <ac:chgData name="Temitope Adekunle" userId="aa55e3530ecd0031" providerId="LiveId" clId="{2896D6A8-9EA9-4F49-9CF1-EBF2847B6AAC}" dt="2024-07-17T21:25:16.709" v="2445" actId="20577"/>
          <ac:spMkLst>
            <pc:docMk/>
            <pc:sldMk cId="1826720416" sldId="2145705528"/>
            <ac:spMk id="31" creationId="{0765B14B-829D-41AE-B344-AF41B25022E2}"/>
          </ac:spMkLst>
        </pc:spChg>
        <pc:spChg chg="add mod">
          <ac:chgData name="Temitope Adekunle" userId="aa55e3530ecd0031" providerId="LiveId" clId="{2896D6A8-9EA9-4F49-9CF1-EBF2847B6AAC}" dt="2024-07-17T21:25:04.975" v="2435" actId="20577"/>
          <ac:spMkLst>
            <pc:docMk/>
            <pc:sldMk cId="1826720416" sldId="2145705528"/>
            <ac:spMk id="32" creationId="{B956D2D1-00FA-4DFE-94D4-96582F6989FF}"/>
          </ac:spMkLst>
        </pc:spChg>
        <pc:spChg chg="add mod">
          <ac:chgData name="Temitope Adekunle" userId="aa55e3530ecd0031" providerId="LiveId" clId="{2896D6A8-9EA9-4F49-9CF1-EBF2847B6AAC}" dt="2024-07-17T21:23:30.095" v="2409" actId="20577"/>
          <ac:spMkLst>
            <pc:docMk/>
            <pc:sldMk cId="1826720416" sldId="2145705528"/>
            <ac:spMk id="33" creationId="{0F3C11F9-1B87-4454-AB74-752F6A59EEAE}"/>
          </ac:spMkLst>
        </pc:spChg>
        <pc:spChg chg="add mod">
          <ac:chgData name="Temitope Adekunle" userId="aa55e3530ecd0031" providerId="LiveId" clId="{2896D6A8-9EA9-4F49-9CF1-EBF2847B6AAC}" dt="2024-07-17T21:23:32.190" v="2410" actId="20577"/>
          <ac:spMkLst>
            <pc:docMk/>
            <pc:sldMk cId="1826720416" sldId="2145705528"/>
            <ac:spMk id="34" creationId="{D9BB1F4E-0A8B-46C1-A109-3F49F3A9C6E8}"/>
          </ac:spMkLst>
        </pc:spChg>
        <pc:spChg chg="add mod">
          <ac:chgData name="Temitope Adekunle" userId="aa55e3530ecd0031" providerId="LiveId" clId="{2896D6A8-9EA9-4F49-9CF1-EBF2847B6AAC}" dt="2024-07-17T21:23:39.454" v="2411" actId="20577"/>
          <ac:spMkLst>
            <pc:docMk/>
            <pc:sldMk cId="1826720416" sldId="2145705528"/>
            <ac:spMk id="35" creationId="{50403611-FABD-45B0-A727-E5FBFC221D5B}"/>
          </ac:spMkLst>
        </pc:spChg>
        <pc:spChg chg="add mod">
          <ac:chgData name="Temitope Adekunle" userId="aa55e3530ecd0031" providerId="LiveId" clId="{2896D6A8-9EA9-4F49-9CF1-EBF2847B6AAC}" dt="2024-07-17T21:23:42.699" v="2412" actId="20577"/>
          <ac:spMkLst>
            <pc:docMk/>
            <pc:sldMk cId="1826720416" sldId="2145705528"/>
            <ac:spMk id="36" creationId="{5F948B10-7AAA-4129-B01A-8973AA0291CA}"/>
          </ac:spMkLst>
        </pc:spChg>
        <pc:spChg chg="add mod">
          <ac:chgData name="Temitope Adekunle" userId="aa55e3530ecd0031" providerId="LiveId" clId="{2896D6A8-9EA9-4F49-9CF1-EBF2847B6AAC}" dt="2024-07-17T21:23:45.846" v="2413" actId="20577"/>
          <ac:spMkLst>
            <pc:docMk/>
            <pc:sldMk cId="1826720416" sldId="2145705528"/>
            <ac:spMk id="37" creationId="{DB37F4F5-FE20-4B2B-BDB2-C42385735E94}"/>
          </ac:spMkLst>
        </pc:spChg>
        <pc:spChg chg="add mod">
          <ac:chgData name="Temitope Adekunle" userId="aa55e3530ecd0031" providerId="LiveId" clId="{2896D6A8-9EA9-4F49-9CF1-EBF2847B6AAC}" dt="2024-07-17T21:23:49.087" v="2414" actId="20577"/>
          <ac:spMkLst>
            <pc:docMk/>
            <pc:sldMk cId="1826720416" sldId="2145705528"/>
            <ac:spMk id="38" creationId="{87CFA459-948F-4E72-AF99-5324F056F83C}"/>
          </ac:spMkLst>
        </pc:spChg>
        <pc:spChg chg="add mod">
          <ac:chgData name="Temitope Adekunle" userId="aa55e3530ecd0031" providerId="LiveId" clId="{2896D6A8-9EA9-4F49-9CF1-EBF2847B6AAC}" dt="2024-07-17T21:23:54.633" v="2415" actId="20577"/>
          <ac:spMkLst>
            <pc:docMk/>
            <pc:sldMk cId="1826720416" sldId="2145705528"/>
            <ac:spMk id="39" creationId="{6B7EF1D8-BF71-4087-A202-062845B4EE84}"/>
          </ac:spMkLst>
        </pc:spChg>
        <pc:spChg chg="add mod">
          <ac:chgData name="Temitope Adekunle" userId="aa55e3530ecd0031" providerId="LiveId" clId="{2896D6A8-9EA9-4F49-9CF1-EBF2847B6AAC}" dt="2024-07-17T21:23:59.293" v="2416" actId="20577"/>
          <ac:spMkLst>
            <pc:docMk/>
            <pc:sldMk cId="1826720416" sldId="2145705528"/>
            <ac:spMk id="40" creationId="{5B75FE65-662C-43A3-A22D-F98C169B1CD9}"/>
          </ac:spMkLst>
        </pc:spChg>
        <pc:spChg chg="add del mod">
          <ac:chgData name="Temitope Adekunle" userId="aa55e3530ecd0031" providerId="LiveId" clId="{2896D6A8-9EA9-4F49-9CF1-EBF2847B6AAC}" dt="2024-07-17T21:42:30.272" v="2449"/>
          <ac:spMkLst>
            <pc:docMk/>
            <pc:sldMk cId="1826720416" sldId="2145705528"/>
            <ac:spMk id="41" creationId="{831A9DAB-0815-4FEB-8156-5E3CCECF0E93}"/>
          </ac:spMkLst>
        </pc:spChg>
        <pc:spChg chg="add del mod">
          <ac:chgData name="Temitope Adekunle" userId="aa55e3530ecd0031" providerId="LiveId" clId="{2896D6A8-9EA9-4F49-9CF1-EBF2847B6AAC}" dt="2024-07-17T21:42:38.746" v="2451"/>
          <ac:spMkLst>
            <pc:docMk/>
            <pc:sldMk cId="1826720416" sldId="2145705528"/>
            <ac:spMk id="42" creationId="{17B0E480-577B-4705-B1C1-863B21928C86}"/>
          </ac:spMkLst>
        </pc:spChg>
        <pc:spChg chg="add mod">
          <ac:chgData name="Temitope Adekunle" userId="aa55e3530ecd0031" providerId="LiveId" clId="{2896D6A8-9EA9-4F49-9CF1-EBF2847B6AAC}" dt="2024-07-17T21:44:00.029" v="2462" actId="108"/>
          <ac:spMkLst>
            <pc:docMk/>
            <pc:sldMk cId="1826720416" sldId="2145705528"/>
            <ac:spMk id="43" creationId="{9E139281-7AC9-4846-AB12-BDE0A019567A}"/>
          </ac:spMkLst>
        </pc:spChg>
        <pc:spChg chg="add mod">
          <ac:chgData name="Temitope Adekunle" userId="aa55e3530ecd0031" providerId="LiveId" clId="{2896D6A8-9EA9-4F49-9CF1-EBF2847B6AAC}" dt="2024-07-17T22:00:48.457" v="3496" actId="20577"/>
          <ac:spMkLst>
            <pc:docMk/>
            <pc:sldMk cId="1826720416" sldId="2145705528"/>
            <ac:spMk id="44" creationId="{4912D8C4-DD3D-4957-AFD7-538F0E7D7276}"/>
          </ac:spMkLst>
        </pc:spChg>
        <pc:graphicFrameChg chg="add mod modGraphic">
          <ac:chgData name="Temitope Adekunle" userId="aa55e3530ecd0031" providerId="LiveId" clId="{2896D6A8-9EA9-4F49-9CF1-EBF2847B6AAC}" dt="2024-07-17T21:05:22.951" v="2075" actId="14100"/>
          <ac:graphicFrameMkLst>
            <pc:docMk/>
            <pc:sldMk cId="1826720416" sldId="2145705528"/>
            <ac:graphicFrameMk id="3" creationId="{A87F0782-F499-43C0-8C88-394B3B840017}"/>
          </ac:graphicFrameMkLst>
        </pc:graphicFrameChg>
        <pc:picChg chg="add mod">
          <ac:chgData name="Temitope Adekunle" userId="aa55e3530ecd0031" providerId="LiveId" clId="{2896D6A8-9EA9-4F49-9CF1-EBF2847B6AAC}" dt="2024-07-17T21:15:59.488" v="2340" actId="14100"/>
          <ac:picMkLst>
            <pc:docMk/>
            <pc:sldMk cId="1826720416" sldId="2145705528"/>
            <ac:picMk id="4" creationId="{9B6C9C6F-97E7-4102-9441-C53F2C5943E3}"/>
          </ac:picMkLst>
        </pc:picChg>
        <pc:picChg chg="add mod">
          <ac:chgData name="Temitope Adekunle" userId="aa55e3530ecd0031" providerId="LiveId" clId="{2896D6A8-9EA9-4F49-9CF1-EBF2847B6AAC}" dt="2024-07-17T21:17:47.915" v="2367" actId="552"/>
          <ac:picMkLst>
            <pc:docMk/>
            <pc:sldMk cId="1826720416" sldId="2145705528"/>
            <ac:picMk id="6" creationId="{8297FE6B-38BE-4C6F-A3DA-CB9BC7381F5A}"/>
          </ac:picMkLst>
        </pc:picChg>
        <pc:picChg chg="add mod">
          <ac:chgData name="Temitope Adekunle" userId="aa55e3530ecd0031" providerId="LiveId" clId="{2896D6A8-9EA9-4F49-9CF1-EBF2847B6AAC}" dt="2024-07-17T21:12:35.647" v="2282" actId="555"/>
          <ac:picMkLst>
            <pc:docMk/>
            <pc:sldMk cId="1826720416" sldId="2145705528"/>
            <ac:picMk id="8" creationId="{C1F5B634-C382-47E9-983B-3420689BAC79}"/>
          </ac:picMkLst>
        </pc:picChg>
        <pc:picChg chg="add mod">
          <ac:chgData name="Temitope Adekunle" userId="aa55e3530ecd0031" providerId="LiveId" clId="{2896D6A8-9EA9-4F49-9CF1-EBF2847B6AAC}" dt="2024-07-17T21:12:24.137" v="2281" actId="555"/>
          <ac:picMkLst>
            <pc:docMk/>
            <pc:sldMk cId="1826720416" sldId="2145705528"/>
            <ac:picMk id="10" creationId="{344B8DAB-BDF5-407B-8894-A3D46E3AE5ED}"/>
          </ac:picMkLst>
        </pc:picChg>
        <pc:picChg chg="add mod">
          <ac:chgData name="Temitope Adekunle" userId="aa55e3530ecd0031" providerId="LiveId" clId="{2896D6A8-9EA9-4F49-9CF1-EBF2847B6AAC}" dt="2024-07-17T21:17:47.915" v="2367" actId="552"/>
          <ac:picMkLst>
            <pc:docMk/>
            <pc:sldMk cId="1826720416" sldId="2145705528"/>
            <ac:picMk id="13" creationId="{08E8110E-D868-4790-AEE6-2FA38946CFBC}"/>
          </ac:picMkLst>
        </pc:picChg>
        <pc:picChg chg="add mod">
          <ac:chgData name="Temitope Adekunle" userId="aa55e3530ecd0031" providerId="LiveId" clId="{2896D6A8-9EA9-4F49-9CF1-EBF2847B6AAC}" dt="2024-07-17T21:12:24.137" v="2281" actId="555"/>
          <ac:picMkLst>
            <pc:docMk/>
            <pc:sldMk cId="1826720416" sldId="2145705528"/>
            <ac:picMk id="15" creationId="{192B2606-9880-43BC-826D-54C9D116EF9D}"/>
          </ac:picMkLst>
        </pc:picChg>
        <pc:picChg chg="add mod">
          <ac:chgData name="Temitope Adekunle" userId="aa55e3530ecd0031" providerId="LiveId" clId="{2896D6A8-9EA9-4F49-9CF1-EBF2847B6AAC}" dt="2024-07-17T21:12:13.701" v="2280" actId="1036"/>
          <ac:picMkLst>
            <pc:docMk/>
            <pc:sldMk cId="1826720416" sldId="2145705528"/>
            <ac:picMk id="17" creationId="{0D36FA3A-2E11-49B2-899A-40E767C61CDF}"/>
          </ac:picMkLst>
        </pc:picChg>
        <pc:picChg chg="add mod">
          <ac:chgData name="Temitope Adekunle" userId="aa55e3530ecd0031" providerId="LiveId" clId="{2896D6A8-9EA9-4F49-9CF1-EBF2847B6AAC}" dt="2024-07-17T21:12:13.701" v="2280" actId="1036"/>
          <ac:picMkLst>
            <pc:docMk/>
            <pc:sldMk cId="1826720416" sldId="2145705528"/>
            <ac:picMk id="19" creationId="{F6A7BA13-B103-406C-AE15-2844204F6999}"/>
          </ac:picMkLst>
        </pc:picChg>
        <pc:picChg chg="add mod">
          <ac:chgData name="Temitope Adekunle" userId="aa55e3530ecd0031" providerId="LiveId" clId="{2896D6A8-9EA9-4F49-9CF1-EBF2847B6AAC}" dt="2024-07-17T21:12:13.701" v="2280" actId="1036"/>
          <ac:picMkLst>
            <pc:docMk/>
            <pc:sldMk cId="1826720416" sldId="2145705528"/>
            <ac:picMk id="21" creationId="{85EB49C5-87FF-4605-B687-1206958A829A}"/>
          </ac:picMkLst>
        </pc:picChg>
        <pc:picChg chg="add mod">
          <ac:chgData name="Temitope Adekunle" userId="aa55e3530ecd0031" providerId="LiveId" clId="{2896D6A8-9EA9-4F49-9CF1-EBF2847B6AAC}" dt="2024-07-17T23:37:43.016" v="4183" actId="14100"/>
          <ac:picMkLst>
            <pc:docMk/>
            <pc:sldMk cId="1826720416" sldId="2145705528"/>
            <ac:picMk id="45" creationId="{8FC91F3D-E3F2-4F19-84E9-70F6AE7975FD}"/>
          </ac:picMkLst>
        </pc:picChg>
      </pc:sldChg>
      <pc:sldChg chg="add del">
        <pc:chgData name="Temitope Adekunle" userId="aa55e3530ecd0031" providerId="LiveId" clId="{2896D6A8-9EA9-4F49-9CF1-EBF2847B6AAC}" dt="2024-07-17T21:25:39.458" v="2447" actId="2890"/>
        <pc:sldMkLst>
          <pc:docMk/>
          <pc:sldMk cId="92569374" sldId="2145705529"/>
        </pc:sldMkLst>
      </pc:sldChg>
      <pc:sldChg chg="delSp modSp add del mod">
        <pc:chgData name="Temitope Adekunle" userId="aa55e3530ecd0031" providerId="LiveId" clId="{2896D6A8-9EA9-4F49-9CF1-EBF2847B6AAC}" dt="2024-07-17T22:01:41.227" v="3497" actId="47"/>
        <pc:sldMkLst>
          <pc:docMk/>
          <pc:sldMk cId="763729428" sldId="2145705529"/>
        </pc:sldMkLst>
        <pc:spChg chg="del">
          <ac:chgData name="Temitope Adekunle" userId="aa55e3530ecd0031" providerId="LiveId" clId="{2896D6A8-9EA9-4F49-9CF1-EBF2847B6AAC}" dt="2024-07-17T21:46:04.133" v="2466" actId="478"/>
          <ac:spMkLst>
            <pc:docMk/>
            <pc:sldMk cId="763729428" sldId="2145705529"/>
            <ac:spMk id="44" creationId="{4912D8C4-DD3D-4957-AFD7-538F0E7D7276}"/>
          </ac:spMkLst>
        </pc:spChg>
        <pc:graphicFrameChg chg="modGraphic">
          <ac:chgData name="Temitope Adekunle" userId="aa55e3530ecd0031" providerId="LiveId" clId="{2896D6A8-9EA9-4F49-9CF1-EBF2847B6AAC}" dt="2024-07-17T21:46:20.546" v="2468" actId="14100"/>
          <ac:graphicFrameMkLst>
            <pc:docMk/>
            <pc:sldMk cId="763729428" sldId="2145705529"/>
            <ac:graphicFrameMk id="3" creationId="{A87F0782-F499-43C0-8C88-394B3B840017}"/>
          </ac:graphicFrameMkLst>
        </pc:graphicFrameChg>
      </pc:sldChg>
      <pc:sldChg chg="addSp delSp modSp add mod">
        <pc:chgData name="Temitope Adekunle" userId="aa55e3530ecd0031" providerId="LiveId" clId="{2896D6A8-9EA9-4F49-9CF1-EBF2847B6AAC}" dt="2024-07-18T05:36:48.623" v="5136" actId="20577"/>
        <pc:sldMkLst>
          <pc:docMk/>
          <pc:sldMk cId="875475613" sldId="2145705529"/>
        </pc:sldMkLst>
        <pc:spChg chg="del">
          <ac:chgData name="Temitope Adekunle" userId="aa55e3530ecd0031" providerId="LiveId" clId="{2896D6A8-9EA9-4F49-9CF1-EBF2847B6AAC}" dt="2024-07-17T22:08:04.944" v="3536" actId="478"/>
          <ac:spMkLst>
            <pc:docMk/>
            <pc:sldMk cId="875475613" sldId="2145705529"/>
            <ac:spMk id="5" creationId="{F5240F20-39B2-4812-B67A-6B31E5ABF23B}"/>
          </ac:spMkLst>
        </pc:spChg>
        <pc:spChg chg="del">
          <ac:chgData name="Temitope Adekunle" userId="aa55e3530ecd0031" providerId="LiveId" clId="{2896D6A8-9EA9-4F49-9CF1-EBF2847B6AAC}" dt="2024-07-17T22:09:08.464" v="3577" actId="478"/>
          <ac:spMkLst>
            <pc:docMk/>
            <pc:sldMk cId="875475613" sldId="2145705529"/>
            <ac:spMk id="7" creationId="{1C8A6F2A-9F0A-4E56-8663-8ED698EE337D}"/>
          </ac:spMkLst>
        </pc:spChg>
        <pc:spChg chg="del">
          <ac:chgData name="Temitope Adekunle" userId="aa55e3530ecd0031" providerId="LiveId" clId="{2896D6A8-9EA9-4F49-9CF1-EBF2847B6AAC}" dt="2024-07-17T22:09:42.130" v="3591" actId="478"/>
          <ac:spMkLst>
            <pc:docMk/>
            <pc:sldMk cId="875475613" sldId="2145705529"/>
            <ac:spMk id="9" creationId="{BF8BD520-CC45-48D7-AA6A-3C6C64956011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11" creationId="{9FCB6C1F-AD76-4902-83FC-9A5A26CD8D7A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12" creationId="{4F4AC4F5-3E4B-43F0-AE1C-6E32311FEFE3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14" creationId="{F08D6B62-A5E1-40A0-A4A4-265EDBD0FB46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16" creationId="{B23D1FCD-2205-4185-8422-C8B6066E8A2F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18" creationId="{3E5B4BCC-96C5-4F11-A43A-9BCC8B902C9B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20" creationId="{6D08ADA9-C2A4-446A-B484-0A31CA823BDC}"/>
          </ac:spMkLst>
        </pc:spChg>
        <pc:spChg chg="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22" creationId="{2D6C653F-05C6-4B67-91DE-10C25E6FC0AA}"/>
          </ac:spMkLst>
        </pc:spChg>
        <pc:spChg chg="add del mod">
          <ac:chgData name="Temitope Adekunle" userId="aa55e3530ecd0031" providerId="LiveId" clId="{2896D6A8-9EA9-4F49-9CF1-EBF2847B6AAC}" dt="2024-07-17T22:08:04.951" v="3538"/>
          <ac:spMkLst>
            <pc:docMk/>
            <pc:sldMk cId="875475613" sldId="2145705529"/>
            <ac:spMk id="23" creationId="{612D55F5-9EFC-4002-84A4-BC109A825CBE}"/>
          </ac:spMkLst>
        </pc:spChg>
        <pc:spChg chg="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24" creationId="{4AEAE5EA-437F-484F-A86D-84C6C75E705E}"/>
          </ac:spMkLst>
        </pc:spChg>
        <pc:spChg chg="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25" creationId="{B85DC9A1-2381-459C-A074-6A92EB2C0A78}"/>
          </ac:spMkLst>
        </pc:spChg>
        <pc:spChg chg="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26" creationId="{A4F0B117-C42F-451C-BD48-F263A9A29734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27" creationId="{F13A415F-7D26-437C-BD1C-4C17307622F8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28" creationId="{4813F28C-2CA0-4AA5-9789-FB3116F77F32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29" creationId="{64205179-F2F7-4439-9F25-F179B8815F3C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30" creationId="{4BB63C05-C2E0-4FC2-8811-A6A3BDE16D1E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31" creationId="{0765B14B-829D-41AE-B344-AF41B25022E2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32" creationId="{B956D2D1-00FA-4DFE-94D4-96582F6989FF}"/>
          </ac:spMkLst>
        </pc:spChg>
        <pc:spChg chg="del">
          <ac:chgData name="Temitope Adekunle" userId="aa55e3530ecd0031" providerId="LiveId" clId="{2896D6A8-9EA9-4F49-9CF1-EBF2847B6AAC}" dt="2024-07-17T22:12:56.983" v="3930" actId="478"/>
          <ac:spMkLst>
            <pc:docMk/>
            <pc:sldMk cId="875475613" sldId="2145705529"/>
            <ac:spMk id="33" creationId="{0F3C11F9-1B87-4454-AB74-752F6A59EEAE}"/>
          </ac:spMkLst>
        </pc:spChg>
        <pc:spChg chg="del">
          <ac:chgData name="Temitope Adekunle" userId="aa55e3530ecd0031" providerId="LiveId" clId="{2896D6A8-9EA9-4F49-9CF1-EBF2847B6AAC}" dt="2024-07-17T22:12:56.983" v="3930" actId="478"/>
          <ac:spMkLst>
            <pc:docMk/>
            <pc:sldMk cId="875475613" sldId="2145705529"/>
            <ac:spMk id="34" creationId="{D9BB1F4E-0A8B-46C1-A109-3F49F3A9C6E8}"/>
          </ac:spMkLst>
        </pc:spChg>
        <pc:spChg chg="del">
          <ac:chgData name="Temitope Adekunle" userId="aa55e3530ecd0031" providerId="LiveId" clId="{2896D6A8-9EA9-4F49-9CF1-EBF2847B6AAC}" dt="2024-07-17T22:07:25.287" v="3532" actId="478"/>
          <ac:spMkLst>
            <pc:docMk/>
            <pc:sldMk cId="875475613" sldId="2145705529"/>
            <ac:spMk id="35" creationId="{50403611-FABD-45B0-A727-E5FBFC221D5B}"/>
          </ac:spMkLst>
        </pc:spChg>
        <pc:spChg chg="del">
          <ac:chgData name="Temitope Adekunle" userId="aa55e3530ecd0031" providerId="LiveId" clId="{2896D6A8-9EA9-4F49-9CF1-EBF2847B6AAC}" dt="2024-07-17T22:07:25.287" v="3532" actId="478"/>
          <ac:spMkLst>
            <pc:docMk/>
            <pc:sldMk cId="875475613" sldId="2145705529"/>
            <ac:spMk id="36" creationId="{5F948B10-7AAA-4129-B01A-8973AA0291CA}"/>
          </ac:spMkLst>
        </pc:spChg>
        <pc:spChg chg="del">
          <ac:chgData name="Temitope Adekunle" userId="aa55e3530ecd0031" providerId="LiveId" clId="{2896D6A8-9EA9-4F49-9CF1-EBF2847B6AAC}" dt="2024-07-17T22:07:25.287" v="3532" actId="478"/>
          <ac:spMkLst>
            <pc:docMk/>
            <pc:sldMk cId="875475613" sldId="2145705529"/>
            <ac:spMk id="37" creationId="{DB37F4F5-FE20-4B2B-BDB2-C42385735E94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38" creationId="{87CFA459-948F-4E72-AF99-5324F056F83C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39" creationId="{6B7EF1D8-BF71-4087-A202-062845B4EE84}"/>
          </ac:spMkLst>
        </pc:spChg>
        <pc:spChg chg="del">
          <ac:chgData name="Temitope Adekunle" userId="aa55e3530ecd0031" providerId="LiveId" clId="{2896D6A8-9EA9-4F49-9CF1-EBF2847B6AAC}" dt="2024-07-17T22:07:07.418" v="3529" actId="478"/>
          <ac:spMkLst>
            <pc:docMk/>
            <pc:sldMk cId="875475613" sldId="2145705529"/>
            <ac:spMk id="40" creationId="{5B75FE65-662C-43A3-A22D-F98C169B1CD9}"/>
          </ac:spMkLst>
        </pc:spChg>
        <pc:spChg chg="mod">
          <ac:chgData name="Temitope Adekunle" userId="aa55e3530ecd0031" providerId="LiveId" clId="{2896D6A8-9EA9-4F49-9CF1-EBF2847B6AAC}" dt="2024-07-17T22:05:37.553" v="3528" actId="20577"/>
          <ac:spMkLst>
            <pc:docMk/>
            <pc:sldMk cId="875475613" sldId="2145705529"/>
            <ac:spMk id="43" creationId="{9E139281-7AC9-4846-AB12-BDE0A019567A}"/>
          </ac:spMkLst>
        </pc:spChg>
        <pc:spChg chg="mod">
          <ac:chgData name="Temitope Adekunle" userId="aa55e3530ecd0031" providerId="LiveId" clId="{2896D6A8-9EA9-4F49-9CF1-EBF2847B6AAC}" dt="2024-07-18T05:36:48.623" v="5136" actId="20577"/>
          <ac:spMkLst>
            <pc:docMk/>
            <pc:sldMk cId="875475613" sldId="2145705529"/>
            <ac:spMk id="44" creationId="{4912D8C4-DD3D-4957-AFD7-538F0E7D7276}"/>
          </ac:spMkLst>
        </pc:spChg>
        <pc:spChg chg="add 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45" creationId="{8D4DC3CB-97E7-4ACF-BFBB-B8742BDA589C}"/>
          </ac:spMkLst>
        </pc:spChg>
        <pc:spChg chg="add 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47" creationId="{321B4481-61AF-45B5-8DAF-35BB68CFDF9B}"/>
          </ac:spMkLst>
        </pc:spChg>
        <pc:spChg chg="add 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49" creationId="{42959D83-7044-40C0-826E-D487FBC29FC4}"/>
          </ac:spMkLst>
        </pc:spChg>
        <pc:spChg chg="add mod">
          <ac:chgData name="Temitope Adekunle" userId="aa55e3530ecd0031" providerId="LiveId" clId="{2896D6A8-9EA9-4F49-9CF1-EBF2847B6AAC}" dt="2024-07-17T22:11:32.210" v="3859"/>
          <ac:spMkLst>
            <pc:docMk/>
            <pc:sldMk cId="875475613" sldId="2145705529"/>
            <ac:spMk id="51" creationId="{E143AB0F-66B8-411D-AFA9-59F7A1AD8CAE}"/>
          </ac:spMkLst>
        </pc:spChg>
        <pc:spChg chg="add 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52" creationId="{5068215D-2B71-49E6-AF31-751FFEC4163D}"/>
          </ac:spMkLst>
        </pc:spChg>
        <pc:spChg chg="add mod">
          <ac:chgData name="Temitope Adekunle" userId="aa55e3530ecd0031" providerId="LiveId" clId="{2896D6A8-9EA9-4F49-9CF1-EBF2847B6AAC}" dt="2024-07-18T05:30:02.172" v="5072" actId="1038"/>
          <ac:spMkLst>
            <pc:docMk/>
            <pc:sldMk cId="875475613" sldId="2145705529"/>
            <ac:spMk id="53" creationId="{14653892-E7EB-4696-B137-134AC2D68196}"/>
          </ac:spMkLst>
        </pc:spChg>
        <pc:graphicFrameChg chg="mod modGraphic">
          <ac:chgData name="Temitope Adekunle" userId="aa55e3530ecd0031" providerId="LiveId" clId="{2896D6A8-9EA9-4F49-9CF1-EBF2847B6AAC}" dt="2024-07-18T05:30:02.172" v="5072" actId="1038"/>
          <ac:graphicFrameMkLst>
            <pc:docMk/>
            <pc:sldMk cId="875475613" sldId="2145705529"/>
            <ac:graphicFrameMk id="3" creationId="{A87F0782-F499-43C0-8C88-394B3B840017}"/>
          </ac:graphicFrameMkLst>
        </pc:graphicFrameChg>
        <pc:picChg chg="del">
          <ac:chgData name="Temitope Adekunle" userId="aa55e3530ecd0031" providerId="LiveId" clId="{2896D6A8-9EA9-4F49-9CF1-EBF2847B6AAC}" dt="2024-07-17T22:08:04.944" v="3536" actId="478"/>
          <ac:picMkLst>
            <pc:docMk/>
            <pc:sldMk cId="875475613" sldId="2145705529"/>
            <ac:picMk id="4" creationId="{9B6C9C6F-97E7-4102-9441-C53F2C5943E3}"/>
          </ac:picMkLst>
        </pc:picChg>
        <pc:picChg chg="del">
          <ac:chgData name="Temitope Adekunle" userId="aa55e3530ecd0031" providerId="LiveId" clId="{2896D6A8-9EA9-4F49-9CF1-EBF2847B6AAC}" dt="2024-07-17T22:09:08.464" v="3577" actId="478"/>
          <ac:picMkLst>
            <pc:docMk/>
            <pc:sldMk cId="875475613" sldId="2145705529"/>
            <ac:picMk id="6" creationId="{8297FE6B-38BE-4C6F-A3DA-CB9BC7381F5A}"/>
          </ac:picMkLst>
        </pc:picChg>
        <pc:picChg chg="del">
          <ac:chgData name="Temitope Adekunle" userId="aa55e3530ecd0031" providerId="LiveId" clId="{2896D6A8-9EA9-4F49-9CF1-EBF2847B6AAC}" dt="2024-07-17T22:09:42.130" v="3591" actId="478"/>
          <ac:picMkLst>
            <pc:docMk/>
            <pc:sldMk cId="875475613" sldId="2145705529"/>
            <ac:picMk id="8" creationId="{C1F5B634-C382-47E9-983B-3420689BAC79}"/>
          </ac:picMkLst>
        </pc:picChg>
        <pc:picChg chg="del">
          <ac:chgData name="Temitope Adekunle" userId="aa55e3530ecd0031" providerId="LiveId" clId="{2896D6A8-9EA9-4F49-9CF1-EBF2847B6AAC}" dt="2024-07-17T22:07:07.418" v="3529" actId="478"/>
          <ac:picMkLst>
            <pc:docMk/>
            <pc:sldMk cId="875475613" sldId="2145705529"/>
            <ac:picMk id="10" creationId="{344B8DAB-BDF5-407B-8894-A3D46E3AE5ED}"/>
          </ac:picMkLst>
        </pc:picChg>
        <pc:picChg chg="del">
          <ac:chgData name="Temitope Adekunle" userId="aa55e3530ecd0031" providerId="LiveId" clId="{2896D6A8-9EA9-4F49-9CF1-EBF2847B6AAC}" dt="2024-07-17T22:07:07.418" v="3529" actId="478"/>
          <ac:picMkLst>
            <pc:docMk/>
            <pc:sldMk cId="875475613" sldId="2145705529"/>
            <ac:picMk id="13" creationId="{08E8110E-D868-4790-AEE6-2FA38946CFBC}"/>
          </ac:picMkLst>
        </pc:picChg>
        <pc:picChg chg="del">
          <ac:chgData name="Temitope Adekunle" userId="aa55e3530ecd0031" providerId="LiveId" clId="{2896D6A8-9EA9-4F49-9CF1-EBF2847B6AAC}" dt="2024-07-17T22:07:07.418" v="3529" actId="478"/>
          <ac:picMkLst>
            <pc:docMk/>
            <pc:sldMk cId="875475613" sldId="2145705529"/>
            <ac:picMk id="15" creationId="{192B2606-9880-43BC-826D-54C9D116EF9D}"/>
          </ac:picMkLst>
        </pc:picChg>
        <pc:picChg chg="del">
          <ac:chgData name="Temitope Adekunle" userId="aa55e3530ecd0031" providerId="LiveId" clId="{2896D6A8-9EA9-4F49-9CF1-EBF2847B6AAC}" dt="2024-07-17T22:07:07.418" v="3529" actId="478"/>
          <ac:picMkLst>
            <pc:docMk/>
            <pc:sldMk cId="875475613" sldId="2145705529"/>
            <ac:picMk id="17" creationId="{0D36FA3A-2E11-49B2-899A-40E767C61CDF}"/>
          </ac:picMkLst>
        </pc:picChg>
        <pc:picChg chg="del">
          <ac:chgData name="Temitope Adekunle" userId="aa55e3530ecd0031" providerId="LiveId" clId="{2896D6A8-9EA9-4F49-9CF1-EBF2847B6AAC}" dt="2024-07-17T22:07:07.418" v="3529" actId="478"/>
          <ac:picMkLst>
            <pc:docMk/>
            <pc:sldMk cId="875475613" sldId="2145705529"/>
            <ac:picMk id="19" creationId="{F6A7BA13-B103-406C-AE15-2844204F6999}"/>
          </ac:picMkLst>
        </pc:picChg>
        <pc:picChg chg="del">
          <ac:chgData name="Temitope Adekunle" userId="aa55e3530ecd0031" providerId="LiveId" clId="{2896D6A8-9EA9-4F49-9CF1-EBF2847B6AAC}" dt="2024-07-17T22:07:07.418" v="3529" actId="478"/>
          <ac:picMkLst>
            <pc:docMk/>
            <pc:sldMk cId="875475613" sldId="2145705529"/>
            <ac:picMk id="21" creationId="{85EB49C5-87FF-4605-B687-1206958A829A}"/>
          </ac:picMkLst>
        </pc:picChg>
        <pc:picChg chg="add mod">
          <ac:chgData name="Temitope Adekunle" userId="aa55e3530ecd0031" providerId="LiveId" clId="{2896D6A8-9EA9-4F49-9CF1-EBF2847B6AAC}" dt="2024-07-18T05:30:02.172" v="5072" actId="1038"/>
          <ac:picMkLst>
            <pc:docMk/>
            <pc:sldMk cId="875475613" sldId="2145705529"/>
            <ac:picMk id="46" creationId="{A2DE36E9-7F2B-4F00-90E1-AF3DE7B419FC}"/>
          </ac:picMkLst>
        </pc:picChg>
        <pc:picChg chg="add mod">
          <ac:chgData name="Temitope Adekunle" userId="aa55e3530ecd0031" providerId="LiveId" clId="{2896D6A8-9EA9-4F49-9CF1-EBF2847B6AAC}" dt="2024-07-18T05:30:02.172" v="5072" actId="1038"/>
          <ac:picMkLst>
            <pc:docMk/>
            <pc:sldMk cId="875475613" sldId="2145705529"/>
            <ac:picMk id="48" creationId="{9D710D7A-F09B-4A60-B9E7-29E15DD4882B}"/>
          </ac:picMkLst>
        </pc:picChg>
        <pc:picChg chg="add mod">
          <ac:chgData name="Temitope Adekunle" userId="aa55e3530ecd0031" providerId="LiveId" clId="{2896D6A8-9EA9-4F49-9CF1-EBF2847B6AAC}" dt="2024-07-18T05:30:02.172" v="5072" actId="1038"/>
          <ac:picMkLst>
            <pc:docMk/>
            <pc:sldMk cId="875475613" sldId="2145705529"/>
            <ac:picMk id="50" creationId="{7D710800-00E2-4790-9AE5-FC7539890B99}"/>
          </ac:picMkLst>
        </pc:picChg>
        <pc:picChg chg="add mod">
          <ac:chgData name="Temitope Adekunle" userId="aa55e3530ecd0031" providerId="LiveId" clId="{2896D6A8-9EA9-4F49-9CF1-EBF2847B6AAC}" dt="2024-07-17T23:37:47.510" v="4184"/>
          <ac:picMkLst>
            <pc:docMk/>
            <pc:sldMk cId="875475613" sldId="2145705529"/>
            <ac:picMk id="54" creationId="{8EB4BF73-DA9B-4A1A-A9EB-6C7A1C70E8DB}"/>
          </ac:picMkLst>
        </pc:picChg>
      </pc:sldChg>
      <pc:sldChg chg="add">
        <pc:chgData name="Temitope Adekunle" userId="aa55e3530ecd0031" providerId="LiveId" clId="{2896D6A8-9EA9-4F49-9CF1-EBF2847B6AAC}" dt="2024-07-18T05:39:34.599" v="5137"/>
        <pc:sldMkLst>
          <pc:docMk/>
          <pc:sldMk cId="1591215071" sldId="2145705530"/>
        </pc:sldMkLst>
      </pc:sldChg>
      <pc:sldChg chg="add">
        <pc:chgData name="Temitope Adekunle" userId="aa55e3530ecd0031" providerId="LiveId" clId="{2896D6A8-9EA9-4F49-9CF1-EBF2847B6AAC}" dt="2024-07-18T05:39:34.599" v="5137"/>
        <pc:sldMkLst>
          <pc:docMk/>
          <pc:sldMk cId="1972340404" sldId="2145705531"/>
        </pc:sldMkLst>
      </pc:sldChg>
      <pc:sldChg chg="add">
        <pc:chgData name="Temitope Adekunle" userId="aa55e3530ecd0031" providerId="LiveId" clId="{2896D6A8-9EA9-4F49-9CF1-EBF2847B6AAC}" dt="2024-07-18T05:39:34.599" v="5137"/>
        <pc:sldMkLst>
          <pc:docMk/>
          <pc:sldMk cId="1579816139" sldId="2145705532"/>
        </pc:sldMkLst>
      </pc:sldChg>
      <pc:sldChg chg="add del setBg">
        <pc:chgData name="Temitope Adekunle" userId="aa55e3530ecd0031" providerId="LiveId" clId="{2896D6A8-9EA9-4F49-9CF1-EBF2847B6AAC}" dt="2024-07-18T06:53:31.967" v="5151" actId="47"/>
        <pc:sldMkLst>
          <pc:docMk/>
          <pc:sldMk cId="3969427280" sldId="2145705533"/>
        </pc:sldMkLst>
      </pc:sldChg>
      <pc:sldChg chg="modSp add mod ord">
        <pc:chgData name="Temitope Adekunle" userId="aa55e3530ecd0031" providerId="LiveId" clId="{2896D6A8-9EA9-4F49-9CF1-EBF2847B6AAC}" dt="2024-07-18T06:53:37.764" v="5153"/>
        <pc:sldMkLst>
          <pc:docMk/>
          <pc:sldMk cId="443505246" sldId="2145705534"/>
        </pc:sldMkLst>
        <pc:spChg chg="mod">
          <ac:chgData name="Temitope Adekunle" userId="aa55e3530ecd0031" providerId="LiveId" clId="{2896D6A8-9EA9-4F49-9CF1-EBF2847B6AAC}" dt="2024-07-18T06:53:08.152" v="5150" actId="20577"/>
          <ac:spMkLst>
            <pc:docMk/>
            <pc:sldMk cId="443505246" sldId="2145705534"/>
            <ac:spMk id="2" creationId="{CC3F7033-1983-49E0-B99B-3179AEFFDDCB}"/>
          </ac:spMkLst>
        </pc:spChg>
      </pc:sldChg>
      <pc:sldChg chg="add del ord">
        <pc:chgData name="Temitope Adekunle" userId="aa55e3530ecd0031" providerId="LiveId" clId="{2896D6A8-9EA9-4F49-9CF1-EBF2847B6AAC}" dt="2024-07-18T06:52:24.484" v="5141" actId="2696"/>
        <pc:sldMkLst>
          <pc:docMk/>
          <pc:sldMk cId="985201830" sldId="2145705534"/>
        </pc:sldMkLst>
      </pc:sldChg>
      <pc:sldChg chg="del">
        <pc:chgData name="Temitope Adekunle" userId="aa55e3530ecd0031" providerId="LiveId" clId="{2896D6A8-9EA9-4F49-9CF1-EBF2847B6AAC}" dt="2024-07-18T07:12:22.660" v="5581" actId="47"/>
        <pc:sldMkLst>
          <pc:docMk/>
          <pc:sldMk cId="2450595579" sldId="2145705535"/>
        </pc:sldMkLst>
      </pc:sldChg>
      <pc:sldChg chg="addSp delSp modSp new mod ord">
        <pc:chgData name="Temitope Adekunle" userId="aa55e3530ecd0031" providerId="LiveId" clId="{2896D6A8-9EA9-4F49-9CF1-EBF2847B6AAC}" dt="2024-07-18T07:11:00.539" v="5579" actId="2716"/>
        <pc:sldMkLst>
          <pc:docMk/>
          <pc:sldMk cId="726921470" sldId="2145705536"/>
        </pc:sldMkLst>
        <pc:spChg chg="mod">
          <ac:chgData name="Temitope Adekunle" userId="aa55e3530ecd0031" providerId="LiveId" clId="{2896D6A8-9EA9-4F49-9CF1-EBF2847B6AAC}" dt="2024-07-18T07:10:49.230" v="5577" actId="113"/>
          <ac:spMkLst>
            <pc:docMk/>
            <pc:sldMk cId="726921470" sldId="2145705536"/>
            <ac:spMk id="2" creationId="{D8F04A82-B618-48E5-AE69-DB15DB19F1CA}"/>
          </ac:spMkLst>
        </pc:spChg>
        <pc:spChg chg="mod">
          <ac:chgData name="Temitope Adekunle" userId="aa55e3530ecd0031" providerId="LiveId" clId="{2896D6A8-9EA9-4F49-9CF1-EBF2847B6AAC}" dt="2024-07-18T07:10:35.275" v="5575" actId="14100"/>
          <ac:spMkLst>
            <pc:docMk/>
            <pc:sldMk cId="726921470" sldId="2145705536"/>
            <ac:spMk id="3" creationId="{2F9EC616-AF21-4F8D-BC5D-283791FA6A5D}"/>
          </ac:spMkLst>
        </pc:spChg>
        <pc:spChg chg="add mod">
          <ac:chgData name="Temitope Adekunle" userId="aa55e3530ecd0031" providerId="LiveId" clId="{2896D6A8-9EA9-4F49-9CF1-EBF2847B6AAC}" dt="2024-07-18T07:10:53.903" v="5578" actId="2716"/>
          <ac:spMkLst>
            <pc:docMk/>
            <pc:sldMk cId="726921470" sldId="2145705536"/>
            <ac:spMk id="6" creationId="{AAA47882-2B56-4471-B252-0EF2F6007F8D}"/>
          </ac:spMkLst>
        </pc:spChg>
        <pc:spChg chg="add mod">
          <ac:chgData name="Temitope Adekunle" userId="aa55e3530ecd0031" providerId="LiveId" clId="{2896D6A8-9EA9-4F49-9CF1-EBF2847B6AAC}" dt="2024-07-18T07:10:35.275" v="5575" actId="14100"/>
          <ac:spMkLst>
            <pc:docMk/>
            <pc:sldMk cId="726921470" sldId="2145705536"/>
            <ac:spMk id="7" creationId="{7F5EA9E7-CA13-4A8A-8529-9216E2932264}"/>
          </ac:spMkLst>
        </pc:spChg>
        <pc:spChg chg="add mod">
          <ac:chgData name="Temitope Adekunle" userId="aa55e3530ecd0031" providerId="LiveId" clId="{2896D6A8-9EA9-4F49-9CF1-EBF2847B6AAC}" dt="2024-07-18T07:10:53.903" v="5578" actId="2716"/>
          <ac:spMkLst>
            <pc:docMk/>
            <pc:sldMk cId="726921470" sldId="2145705536"/>
            <ac:spMk id="8" creationId="{8412EE31-CF4B-4F0D-B5A4-B3ACBC6ADB31}"/>
          </ac:spMkLst>
        </pc:spChg>
        <pc:spChg chg="add mod">
          <ac:chgData name="Temitope Adekunle" userId="aa55e3530ecd0031" providerId="LiveId" clId="{2896D6A8-9EA9-4F49-9CF1-EBF2847B6AAC}" dt="2024-07-18T07:10:43.557" v="5576" actId="14100"/>
          <ac:spMkLst>
            <pc:docMk/>
            <pc:sldMk cId="726921470" sldId="2145705536"/>
            <ac:spMk id="9" creationId="{A23C7D84-7650-4B0E-9800-354C33D24C3E}"/>
          </ac:spMkLst>
        </pc:spChg>
        <pc:spChg chg="add mod">
          <ac:chgData name="Temitope Adekunle" userId="aa55e3530ecd0031" providerId="LiveId" clId="{2896D6A8-9EA9-4F49-9CF1-EBF2847B6AAC}" dt="2024-07-18T07:10:53.903" v="5578" actId="2716"/>
          <ac:spMkLst>
            <pc:docMk/>
            <pc:sldMk cId="726921470" sldId="2145705536"/>
            <ac:spMk id="10" creationId="{45395D91-7F2D-4782-8ECC-8418EBAFEAF3}"/>
          </ac:spMkLst>
        </pc:spChg>
        <pc:spChg chg="add mod">
          <ac:chgData name="Temitope Adekunle" userId="aa55e3530ecd0031" providerId="LiveId" clId="{2896D6A8-9EA9-4F49-9CF1-EBF2847B6AAC}" dt="2024-07-18T07:10:26.602" v="5574" actId="14100"/>
          <ac:spMkLst>
            <pc:docMk/>
            <pc:sldMk cId="726921470" sldId="2145705536"/>
            <ac:spMk id="11" creationId="{D447EF6A-10FA-4084-9FDF-6FD6FA93C85C}"/>
          </ac:spMkLst>
        </pc:spChg>
        <pc:spChg chg="add mod">
          <ac:chgData name="Temitope Adekunle" userId="aa55e3530ecd0031" providerId="LiveId" clId="{2896D6A8-9EA9-4F49-9CF1-EBF2847B6AAC}" dt="2024-07-18T07:11:00.539" v="5579" actId="2716"/>
          <ac:spMkLst>
            <pc:docMk/>
            <pc:sldMk cId="726921470" sldId="2145705536"/>
            <ac:spMk id="12" creationId="{C55D922D-9448-4FC7-82D5-A14872868A59}"/>
          </ac:spMkLst>
        </pc:spChg>
        <pc:spChg chg="add mod">
          <ac:chgData name="Temitope Adekunle" userId="aa55e3530ecd0031" providerId="LiveId" clId="{2896D6A8-9EA9-4F49-9CF1-EBF2847B6AAC}" dt="2024-07-18T07:10:26.602" v="5574" actId="14100"/>
          <ac:spMkLst>
            <pc:docMk/>
            <pc:sldMk cId="726921470" sldId="2145705536"/>
            <ac:spMk id="13" creationId="{AAFF0155-042E-4C61-B9A3-24300854DCBB}"/>
          </ac:spMkLst>
        </pc:spChg>
        <pc:spChg chg="add mod">
          <ac:chgData name="Temitope Adekunle" userId="aa55e3530ecd0031" providerId="LiveId" clId="{2896D6A8-9EA9-4F49-9CF1-EBF2847B6AAC}" dt="2024-07-18T07:11:00.539" v="5579" actId="2716"/>
          <ac:spMkLst>
            <pc:docMk/>
            <pc:sldMk cId="726921470" sldId="2145705536"/>
            <ac:spMk id="14" creationId="{EC9F3924-F62B-45F5-9107-33B13CC4FA10}"/>
          </ac:spMkLst>
        </pc:spChg>
        <pc:spChg chg="add mod">
          <ac:chgData name="Temitope Adekunle" userId="aa55e3530ecd0031" providerId="LiveId" clId="{2896D6A8-9EA9-4F49-9CF1-EBF2847B6AAC}" dt="2024-07-18T07:10:26.602" v="5574" actId="14100"/>
          <ac:spMkLst>
            <pc:docMk/>
            <pc:sldMk cId="726921470" sldId="2145705536"/>
            <ac:spMk id="15" creationId="{0199F98C-A837-46B4-9AB1-0A61B1821FEF}"/>
          </ac:spMkLst>
        </pc:spChg>
        <pc:spChg chg="add mod">
          <ac:chgData name="Temitope Adekunle" userId="aa55e3530ecd0031" providerId="LiveId" clId="{2896D6A8-9EA9-4F49-9CF1-EBF2847B6AAC}" dt="2024-07-18T07:11:00.539" v="5579" actId="2716"/>
          <ac:spMkLst>
            <pc:docMk/>
            <pc:sldMk cId="726921470" sldId="2145705536"/>
            <ac:spMk id="16" creationId="{E3400549-5FA4-4D72-AFE0-3E584EACB0FD}"/>
          </ac:spMkLst>
        </pc:spChg>
        <pc:graphicFrameChg chg="del">
          <ac:chgData name="Temitope Adekunle" userId="aa55e3530ecd0031" providerId="LiveId" clId="{2896D6A8-9EA9-4F49-9CF1-EBF2847B6AAC}" dt="2024-07-18T06:56:29.155" v="5185"/>
          <ac:graphicFrameMkLst>
            <pc:docMk/>
            <pc:sldMk cId="726921470" sldId="2145705536"/>
            <ac:graphicFrameMk id="5" creationId="{3E3F88F0-2DD3-4D4F-B75B-CA89A7024B73}"/>
          </ac:graphicFrameMkLst>
        </pc:graphicFrameChg>
      </pc:sldChg>
      <pc:sldChg chg="new del">
        <pc:chgData name="Temitope Adekunle" userId="aa55e3530ecd0031" providerId="LiveId" clId="{2896D6A8-9EA9-4F49-9CF1-EBF2847B6AAC}" dt="2024-07-18T07:11:10.900" v="5580" actId="47"/>
        <pc:sldMkLst>
          <pc:docMk/>
          <pc:sldMk cId="767317031" sldId="2145705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B40D8-5F00-400F-AB5C-F10F197E4E0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75D7E-E83D-40E8-B34E-AC52A7C04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97152" name="Graphic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4331368" cy="23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92349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6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41120" y="1921348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341120" y="2455779"/>
            <a:ext cx="2722880" cy="3843420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754881" y="1921348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54881" y="2348565"/>
            <a:ext cx="5506720" cy="400778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65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01470" y="8585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69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9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869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97175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01470" y="8585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5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599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00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7" name="Group 13"/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3145730" name="Straight Connector 14"/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5"/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57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01470" y="8585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72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6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86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6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61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01470" y="8585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7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9"/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3145743" name="Straight Connector 10"/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4" name="Straight Connector 11"/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9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700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77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01470" y="8585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7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78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2097187" name="Graphic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4878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79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88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601" y="2841101"/>
            <a:ext cx="4884518" cy="54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3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78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4878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79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88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601" y="2841101"/>
            <a:ext cx="4884518" cy="54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2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martAr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CF0B1-5FBF-6F99-DA2D-C2AE165C7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622" y="281358"/>
            <a:ext cx="10643616" cy="9144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b="0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xmlns="" id="{88D67B3A-7763-7946-C85A-D14F3AC99EFB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800100" y="1195388"/>
            <a:ext cx="10591800" cy="5083175"/>
          </a:xfrm>
          <a:ln w="19050"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1E0B3DD-01F4-FA08-2C93-4F4AC2329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64841" y="1729157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BF56F623-4FDE-B4E0-5A66-17B29BEA10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6612" y="3439886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C94380A0-C940-A82F-E9C8-F63EF03D89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67511" y="5128843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2741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4" name="Group 3"/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3145728" name="Straight Connector 4"/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5"/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394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71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097178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892" y="5839169"/>
            <a:ext cx="920108" cy="10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97178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71892" y="5839169"/>
            <a:ext cx="920108" cy="102835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E704F2-844C-4BBA-8FC6-DF0E16E1EB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6574536" cy="6876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E32C3E-080F-4EF1-BF36-056A63F109DD}"/>
              </a:ext>
            </a:extLst>
          </p:cNvPr>
          <p:cNvSpPr txBox="1"/>
          <p:nvPr userDrawn="1"/>
        </p:nvSpPr>
        <p:spPr>
          <a:xfrm>
            <a:off x="105878" y="204976"/>
            <a:ext cx="6150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52550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029903" y="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D70A772-709E-486E-B2E5-5725FC05C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6388" y="561368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D7D8D968-4C2F-4A85-9AFD-6EDA65A327E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523239" y="2418080"/>
            <a:ext cx="5907176" cy="3312161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255058F6-B397-4FB9-8BCB-08C2862E5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82750" y="616153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 hasCustomPrompt="1"/>
          </p:nvPr>
        </p:nvSpPr>
        <p:spPr>
          <a:xfrm>
            <a:off x="1322318" y="268361"/>
            <a:ext cx="7288282" cy="122865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7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22388" y="1953928"/>
            <a:ext cx="7288212" cy="42162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145747" name="Straight Connector 9"/>
          <p:cNvCxnSpPr>
            <a:cxnSpLocks/>
          </p:cNvCxnSpPr>
          <p:nvPr userDrawn="1"/>
        </p:nvCxnSpPr>
        <p:spPr>
          <a:xfrm>
            <a:off x="9096374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Straight Connector 11"/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80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01470" y="8585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97189" name="Graphic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2" y="0"/>
            <a:ext cx="3397718" cy="3006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1C1153-4D84-4D1A-B681-6F8FBA8B5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503" y="5760720"/>
            <a:ext cx="98177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Graphic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1048654" name="Title 1"/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5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97172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33587" r="9619" b="25907"/>
          <a:stretch>
            <a:fillRect/>
          </a:stretch>
        </p:blipFill>
        <p:spPr>
          <a:xfrm>
            <a:off x="10301470" y="85855"/>
            <a:ext cx="1678329" cy="5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7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1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8" r:id="rId5"/>
    <p:sldLayoutId id="2147483707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5" r:id="rId16"/>
    <p:sldLayoutId id="214748367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02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0F62985D-DE29-418D-8DB8-A8B1F48A5A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2" descr="Nigerian Institute of Public Relations">
            <a:extLst>
              <a:ext uri="{FF2B5EF4-FFF2-40B4-BE49-F238E27FC236}">
                <a16:creationId xmlns:a16="http://schemas.microsoft.com/office/drawing/2014/main" xmlns="" id="{9D7307C9-EEA4-40E5-8EDB-75D91B4A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162" y="5957236"/>
            <a:ext cx="805264" cy="80526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4148" y="1742876"/>
            <a:ext cx="6037537" cy="3376691"/>
          </a:xfrm>
        </p:spPr>
        <p:txBody>
          <a:bodyPr anchor="ctr"/>
          <a:lstStyle/>
          <a:p>
            <a:r>
              <a:rPr lang="en-US" sz="4400" b="1" cap="none" dirty="0" smtClean="0"/>
              <a:t>Who We Are And </a:t>
            </a:r>
            <a:br>
              <a:rPr lang="en-US" sz="4400" b="1" cap="none" dirty="0" smtClean="0"/>
            </a:br>
            <a:r>
              <a:rPr lang="en-US" sz="4400" b="1" cap="none" dirty="0" smtClean="0"/>
              <a:t>What We Do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6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8263F-F72D-4A44-804F-5F44363E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8960"/>
            <a:ext cx="6207494" cy="1146824"/>
          </a:xfrm>
        </p:spPr>
        <p:txBody>
          <a:bodyPr/>
          <a:lstStyle/>
          <a:p>
            <a:pPr algn="ctr"/>
            <a:r>
              <a:rPr lang="en-US" b="1" dirty="0"/>
              <a:t>Reputation perception services (RPS)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3FFC1-A32E-4BA4-8537-664402566B5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199" y="1908824"/>
            <a:ext cx="5449585" cy="4428162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A pioneering leader in </a:t>
            </a:r>
            <a:r>
              <a:rPr lang="en-US" b="1" dirty="0"/>
              <a:t>Reputation tracking </a:t>
            </a:r>
            <a:r>
              <a:rPr lang="en-US" dirty="0"/>
              <a:t>and </a:t>
            </a:r>
            <a:r>
              <a:rPr lang="en-US" b="1" dirty="0"/>
              <a:t>Perception management services </a:t>
            </a:r>
            <a:r>
              <a:rPr lang="en-US" dirty="0"/>
              <a:t>in Nigeria.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Committed to offering </a:t>
            </a:r>
            <a:r>
              <a:rPr lang="en-US" b="1" dirty="0"/>
              <a:t>comprehensive industry-wide reports and tailored consultancy services </a:t>
            </a:r>
            <a:r>
              <a:rPr lang="en-US" dirty="0"/>
              <a:t>to discerning local and multinational </a:t>
            </a:r>
            <a:r>
              <a:rPr lang="en-US" b="1" dirty="0"/>
              <a:t>personal, institutional </a:t>
            </a:r>
            <a:r>
              <a:rPr lang="en-US" dirty="0"/>
              <a:t>and </a:t>
            </a:r>
            <a:r>
              <a:rPr lang="en-US" b="1" dirty="0"/>
              <a:t>corporate brands</a:t>
            </a:r>
            <a:r>
              <a:rPr lang="en-US" dirty="0"/>
              <a:t>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/>
              <a:t>Our </a:t>
            </a:r>
            <a:r>
              <a:rPr lang="en-US" b="1" dirty="0"/>
              <a:t>strategic alliance </a:t>
            </a:r>
            <a:r>
              <a:rPr lang="en-US" dirty="0"/>
              <a:t>with the Nigeria Institute of Public Relations (NIPR) underpins our </a:t>
            </a:r>
            <a:r>
              <a:rPr lang="en-US" b="1" dirty="0"/>
              <a:t>ambition of becoming the definitive authority in the perception and reputation measurement</a:t>
            </a:r>
            <a:r>
              <a:rPr lang="en-US" dirty="0"/>
              <a:t> </a:t>
            </a:r>
            <a:r>
              <a:rPr lang="en-US" b="1" dirty="0"/>
              <a:t>and management domain.</a:t>
            </a:r>
            <a:endParaRPr lang="en-US" b="1" kern="1200" spc="50" baseline="0" dirty="0">
              <a:solidFill>
                <a:srgbClr val="000000"/>
              </a:solidFill>
              <a:effectLst/>
              <a:latin typeface="Tenorite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CAF17B-37C4-4D89-AB63-D1F3C902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4" name="Picture 6" descr="hallway between glass-panel doors">
            <a:extLst>
              <a:ext uri="{FF2B5EF4-FFF2-40B4-BE49-F238E27FC236}">
                <a16:creationId xmlns:a16="http://schemas.microsoft.com/office/drawing/2014/main" xmlns="" id="{298E6C21-8F17-4645-B3A4-C28A1999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18" y="0"/>
            <a:ext cx="10288376" cy="68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3FFC1-A32E-4BA4-8537-664402566B5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14909" y="2184935"/>
            <a:ext cx="5609690" cy="3734602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The intersection of reputation and perception measurement lies in </a:t>
            </a:r>
            <a:r>
              <a:rPr lang="en-US" b="1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understanding how an entity is perceived by its stakeholders </a:t>
            </a: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and </a:t>
            </a:r>
            <a:r>
              <a:rPr lang="en-US" b="1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how that perception influences its reputation</a:t>
            </a:r>
            <a:r>
              <a:rPr lang="en-US" dirty="0">
                <a:solidFill>
                  <a:srgbClr val="000000"/>
                </a:solidFill>
                <a:latin typeface="Tenorite" panose="00000500000000000000" pitchFamily="2" charset="0"/>
              </a:rPr>
              <a:t>.</a:t>
            </a: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b="0" kern="1200" spc="50" baseline="0" dirty="0">
              <a:solidFill>
                <a:srgbClr val="000000"/>
              </a:solidFill>
              <a:effectLst/>
              <a:latin typeface="Tenorite" panose="00000500000000000000" pitchFamily="2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Therefore, for us, </a:t>
            </a:r>
            <a:r>
              <a:rPr lang="en-US" b="1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reputation influences perception as much as perception influences reputation</a:t>
            </a: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.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b="0" kern="1200" spc="50" baseline="0" dirty="0">
              <a:solidFill>
                <a:srgbClr val="000000"/>
              </a:solidFill>
              <a:effectLst/>
              <a:latin typeface="Tenorite" panose="00000500000000000000" pitchFamily="2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In times of crisis, a strong reputation earns trust; a weak one breeds doubt. Helping you </a:t>
            </a:r>
            <a:r>
              <a:rPr lang="en-US" b="1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drive positive perceptions </a:t>
            </a: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and </a:t>
            </a:r>
            <a:r>
              <a:rPr lang="en-US" b="1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taking your reputation from good to great</a:t>
            </a:r>
            <a:r>
              <a:rPr lang="en-US" b="0" kern="1200" spc="50" baseline="0" dirty="0">
                <a:solidFill>
                  <a:srgbClr val="000000"/>
                </a:solidFill>
                <a:effectLst/>
                <a:latin typeface="Tenorite" panose="00000500000000000000" pitchFamily="2" charset="0"/>
              </a:rPr>
              <a:t> is what we exist for.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CAF17B-37C4-4D89-AB63-D1F3C902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8" name="Picture 2" descr="person holding round glass ball">
            <a:extLst>
              <a:ext uri="{FF2B5EF4-FFF2-40B4-BE49-F238E27FC236}">
                <a16:creationId xmlns:a16="http://schemas.microsoft.com/office/drawing/2014/main" xmlns="" id="{C3FC3E2F-2348-4741-BB3B-E2E77FAD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10AFA53-6051-44F6-9DA6-81EA8F12E61F}"/>
              </a:ext>
            </a:extLst>
          </p:cNvPr>
          <p:cNvSpPr txBox="1">
            <a:spLocks/>
          </p:cNvSpPr>
          <p:nvPr/>
        </p:nvSpPr>
        <p:spPr>
          <a:xfrm>
            <a:off x="838199" y="750767"/>
            <a:ext cx="5486400" cy="712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Our philosophy</a:t>
            </a:r>
          </a:p>
        </p:txBody>
      </p:sp>
    </p:spTree>
    <p:extLst>
      <p:ext uri="{BB962C8B-B14F-4D97-AF65-F5344CB8AC3E}">
        <p14:creationId xmlns:p14="http://schemas.microsoft.com/office/powerpoint/2010/main" val="4003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D89F99-267B-458B-BA39-8EE4FEE6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206"/>
            <a:ext cx="5655197" cy="656853"/>
          </a:xfrm>
        </p:spPr>
        <p:txBody>
          <a:bodyPr/>
          <a:lstStyle/>
          <a:p>
            <a:r>
              <a:rPr lang="en-US" b="1" dirty="0"/>
              <a:t>What We Offer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6BDADC-FD6C-4B5D-9893-3B56E9503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41" y="2907307"/>
            <a:ext cx="2521021" cy="448990"/>
          </a:xfrm>
        </p:spPr>
        <p:txBody>
          <a:bodyPr/>
          <a:lstStyle/>
          <a:p>
            <a:r>
              <a:rPr lang="en-US" dirty="0"/>
              <a:t>Corporate Reputation Measurement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9308B3-5D5F-4939-8EF2-A3E238FF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40" y="3716837"/>
            <a:ext cx="2521021" cy="2672192"/>
          </a:xfrm>
          <a:ln>
            <a:solidFill>
              <a:schemeClr val="accent1">
                <a:lumMod val="50000"/>
                <a:alpha val="68235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400" dirty="0"/>
              <a:t>Reputation audits and benchmarking. </a:t>
            </a:r>
          </a:p>
          <a:p>
            <a:r>
              <a:rPr lang="en-US" sz="1400" dirty="0"/>
              <a:t>Reputation risk mitigation and strategic response.</a:t>
            </a:r>
          </a:p>
          <a:p>
            <a:r>
              <a:rPr lang="en-US" sz="1400" dirty="0"/>
              <a:t>Real-time social media monitoring, sentiment analysis, and stakeholder feedback analysis.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043512-275A-46F6-9E00-6B42C99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Google Shape;355;p18">
            <a:extLst>
              <a:ext uri="{FF2B5EF4-FFF2-40B4-BE49-F238E27FC236}">
                <a16:creationId xmlns:a16="http://schemas.microsoft.com/office/drawing/2014/main" xmlns="" id="{E9AC1277-493A-47B6-968E-FEC738F890AD}"/>
              </a:ext>
            </a:extLst>
          </p:cNvPr>
          <p:cNvSpPr/>
          <p:nvPr/>
        </p:nvSpPr>
        <p:spPr>
          <a:xfrm>
            <a:off x="559354" y="2436997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9" name="Google Shape;356;p18">
            <a:extLst>
              <a:ext uri="{FF2B5EF4-FFF2-40B4-BE49-F238E27FC236}">
                <a16:creationId xmlns:a16="http://schemas.microsoft.com/office/drawing/2014/main" xmlns="" id="{BAE307BF-3F4B-4DBC-860E-EF34A5517CF8}"/>
              </a:ext>
            </a:extLst>
          </p:cNvPr>
          <p:cNvSpPr/>
          <p:nvPr/>
        </p:nvSpPr>
        <p:spPr>
          <a:xfrm>
            <a:off x="3418891" y="2424472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0" name="Google Shape;357;p18">
            <a:extLst>
              <a:ext uri="{FF2B5EF4-FFF2-40B4-BE49-F238E27FC236}">
                <a16:creationId xmlns:a16="http://schemas.microsoft.com/office/drawing/2014/main" xmlns="" id="{504311DD-6FAC-471F-A64F-6C1EF50CFC86}"/>
              </a:ext>
            </a:extLst>
          </p:cNvPr>
          <p:cNvSpPr/>
          <p:nvPr/>
        </p:nvSpPr>
        <p:spPr>
          <a:xfrm>
            <a:off x="6276935" y="2428730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1" name="Google Shape;358;p18">
            <a:extLst>
              <a:ext uri="{FF2B5EF4-FFF2-40B4-BE49-F238E27FC236}">
                <a16:creationId xmlns:a16="http://schemas.microsoft.com/office/drawing/2014/main" xmlns="" id="{A67BADF9-2092-45E6-B856-742FE948AB7B}"/>
              </a:ext>
            </a:extLst>
          </p:cNvPr>
          <p:cNvSpPr/>
          <p:nvPr/>
        </p:nvSpPr>
        <p:spPr>
          <a:xfrm>
            <a:off x="9135725" y="2428730"/>
            <a:ext cx="235744" cy="23574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cxnSp>
        <p:nvCxnSpPr>
          <p:cNvPr id="12" name="Google Shape;359;p18">
            <a:extLst>
              <a:ext uri="{FF2B5EF4-FFF2-40B4-BE49-F238E27FC236}">
                <a16:creationId xmlns:a16="http://schemas.microsoft.com/office/drawing/2014/main" xmlns="" id="{3A1E1CA1-1364-401F-A6DE-5CFFF075D64A}"/>
              </a:ext>
            </a:extLst>
          </p:cNvPr>
          <p:cNvCxnSpPr/>
          <p:nvPr/>
        </p:nvCxnSpPr>
        <p:spPr>
          <a:xfrm rot="10800000" flipH="1">
            <a:off x="794973" y="2542860"/>
            <a:ext cx="2624043" cy="11493"/>
          </a:xfrm>
          <a:prstGeom prst="straightConnector1">
            <a:avLst/>
          </a:prstGeom>
          <a:noFill/>
          <a:ln w="47625" cap="flat" cmpd="sng">
            <a:solidFill>
              <a:schemeClr val="accent1">
                <a:lumMod val="50000"/>
                <a:alpha val="68235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360;p18">
            <a:extLst>
              <a:ext uri="{FF2B5EF4-FFF2-40B4-BE49-F238E27FC236}">
                <a16:creationId xmlns:a16="http://schemas.microsoft.com/office/drawing/2014/main" xmlns="" id="{62DB5D3B-C119-421B-95BB-FEB47D336997}"/>
              </a:ext>
            </a:extLst>
          </p:cNvPr>
          <p:cNvCxnSpPr/>
          <p:nvPr/>
        </p:nvCxnSpPr>
        <p:spPr>
          <a:xfrm>
            <a:off x="3654510" y="2542519"/>
            <a:ext cx="2622550" cy="3908"/>
          </a:xfrm>
          <a:prstGeom prst="straightConnector1">
            <a:avLst/>
          </a:prstGeom>
          <a:noFill/>
          <a:ln w="47625" cap="flat" cmpd="sng">
            <a:solidFill>
              <a:schemeClr val="accent1">
                <a:lumMod val="50000"/>
                <a:alpha val="68235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361;p18">
            <a:extLst>
              <a:ext uri="{FF2B5EF4-FFF2-40B4-BE49-F238E27FC236}">
                <a16:creationId xmlns:a16="http://schemas.microsoft.com/office/drawing/2014/main" xmlns="" id="{36982D37-AE80-43AF-9205-DB0920162CD4}"/>
              </a:ext>
            </a:extLst>
          </p:cNvPr>
          <p:cNvCxnSpPr/>
          <p:nvPr/>
        </p:nvCxnSpPr>
        <p:spPr>
          <a:xfrm rot="10800000" flipH="1">
            <a:off x="6512554" y="2538430"/>
            <a:ext cx="2623296" cy="7821"/>
          </a:xfrm>
          <a:prstGeom prst="straightConnector1">
            <a:avLst/>
          </a:prstGeom>
          <a:noFill/>
          <a:ln w="47625" cap="flat" cmpd="sng">
            <a:solidFill>
              <a:schemeClr val="accent1">
                <a:lumMod val="50000"/>
                <a:alpha val="68235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362;p18">
            <a:extLst>
              <a:ext uri="{FF2B5EF4-FFF2-40B4-BE49-F238E27FC236}">
                <a16:creationId xmlns:a16="http://schemas.microsoft.com/office/drawing/2014/main" xmlns="" id="{058F13EA-AB75-46DC-B7BE-B370F6FB86AE}"/>
              </a:ext>
            </a:extLst>
          </p:cNvPr>
          <p:cNvCxnSpPr/>
          <p:nvPr/>
        </p:nvCxnSpPr>
        <p:spPr>
          <a:xfrm>
            <a:off x="9371470" y="2554587"/>
            <a:ext cx="1701979" cy="0"/>
          </a:xfrm>
          <a:prstGeom prst="straightConnector1">
            <a:avLst/>
          </a:prstGeom>
          <a:noFill/>
          <a:ln w="47625" cap="flat" cmpd="sng">
            <a:solidFill>
              <a:schemeClr val="accent1">
                <a:lumMod val="50000"/>
                <a:alpha val="68235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0368B0D1-BD9E-48C5-8B97-8B03477B5FE4}"/>
              </a:ext>
            </a:extLst>
          </p:cNvPr>
          <p:cNvSpPr txBox="1">
            <a:spLocks/>
          </p:cNvSpPr>
          <p:nvPr/>
        </p:nvSpPr>
        <p:spPr>
          <a:xfrm>
            <a:off x="3448248" y="2907307"/>
            <a:ext cx="2521021" cy="44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Brand Perception Analysis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B9D8E94F-C381-4CC7-ACF0-91E8CB705661}"/>
              </a:ext>
            </a:extLst>
          </p:cNvPr>
          <p:cNvSpPr txBox="1">
            <a:spLocks/>
          </p:cNvSpPr>
          <p:nvPr/>
        </p:nvSpPr>
        <p:spPr>
          <a:xfrm>
            <a:off x="3448247" y="3716837"/>
            <a:ext cx="2521021" cy="2672192"/>
          </a:xfrm>
          <a:prstGeom prst="rect">
            <a:avLst/>
          </a:prstGeom>
          <a:ln>
            <a:solidFill>
              <a:schemeClr val="accent1">
                <a:lumMod val="50000"/>
                <a:alpha val="68235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spc="50" baseline="0"/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2pPr>
            <a:lvl3pPr marL="12001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3pPr>
            <a:lvl4pPr marL="16573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4pPr>
            <a:lvl5pPr marL="21145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200" dirty="0"/>
              <a:t>In-depth brand perception studies to unlock consumer sentiment, preferences, and gaps.</a:t>
            </a:r>
          </a:p>
          <a:p>
            <a:r>
              <a:rPr lang="en-US" sz="1200" dirty="0"/>
              <a:t>Combine quantitative surveys, social media analytics, and qualitative research methods to nurture brands for growth.</a:t>
            </a:r>
          </a:p>
          <a:p>
            <a:r>
              <a:rPr lang="en-US" sz="1200" dirty="0"/>
              <a:t>Creating brand differentiation and offering brand positioning advisory.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1AE52BDB-73EC-434B-8806-4C5D5AD913D3}"/>
              </a:ext>
            </a:extLst>
          </p:cNvPr>
          <p:cNvSpPr txBox="1">
            <a:spLocks/>
          </p:cNvSpPr>
          <p:nvPr/>
        </p:nvSpPr>
        <p:spPr>
          <a:xfrm>
            <a:off x="6270055" y="2907307"/>
            <a:ext cx="2521021" cy="44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Political Reputation Monitoring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363315A1-4771-45BE-A85A-EC69291F6094}"/>
              </a:ext>
            </a:extLst>
          </p:cNvPr>
          <p:cNvSpPr txBox="1">
            <a:spLocks/>
          </p:cNvSpPr>
          <p:nvPr/>
        </p:nvSpPr>
        <p:spPr>
          <a:xfrm>
            <a:off x="6270054" y="3716837"/>
            <a:ext cx="2521021" cy="2668284"/>
          </a:xfrm>
          <a:prstGeom prst="rect">
            <a:avLst/>
          </a:prstGeom>
          <a:ln>
            <a:solidFill>
              <a:schemeClr val="accent1">
                <a:lumMod val="50000"/>
                <a:alpha val="68235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spc="50" baseline="0"/>
            </a:lvl1pPr>
            <a:lvl2pPr marL="7429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2pPr>
            <a:lvl3pPr marL="12001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3pPr>
            <a:lvl4pPr marL="16573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4pPr>
            <a:lvl5pPr marL="21145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pc="50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300" dirty="0"/>
              <a:t>Track the reputation of politicians and political entities.</a:t>
            </a:r>
          </a:p>
          <a:p>
            <a:r>
              <a:rPr lang="en-US" sz="1300" dirty="0"/>
              <a:t>Image building and reputation management consulting.</a:t>
            </a:r>
          </a:p>
          <a:p>
            <a:r>
              <a:rPr lang="en-US" sz="1300" dirty="0"/>
              <a:t>Data-driven approach to political campaigns, messaging strategies, and engagement efforts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AC1A454F-D5C4-4EE0-95CB-1D810EA788E8}"/>
              </a:ext>
            </a:extLst>
          </p:cNvPr>
          <p:cNvSpPr txBox="1">
            <a:spLocks/>
          </p:cNvSpPr>
          <p:nvPr/>
        </p:nvSpPr>
        <p:spPr>
          <a:xfrm>
            <a:off x="9091861" y="2907307"/>
            <a:ext cx="2521021" cy="448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Public Sector Reputation Analysis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9F22C928-432B-4EB1-8873-63D4660E4D74}"/>
              </a:ext>
            </a:extLst>
          </p:cNvPr>
          <p:cNvSpPr txBox="1">
            <a:spLocks/>
          </p:cNvSpPr>
          <p:nvPr/>
        </p:nvSpPr>
        <p:spPr>
          <a:xfrm>
            <a:off x="9091860" y="3716837"/>
            <a:ext cx="2521021" cy="2672192"/>
          </a:xfrm>
          <a:prstGeom prst="rect">
            <a:avLst/>
          </a:prstGeom>
          <a:ln>
            <a:solidFill>
              <a:schemeClr val="accent1">
                <a:lumMod val="50000"/>
                <a:alpha val="68235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Public image evaluation and manage </a:t>
            </a:r>
          </a:p>
          <a:p>
            <a:r>
              <a:rPr lang="en-US" sz="1400" dirty="0"/>
              <a:t>Voice of Citizens surveys and governance scorecards.</a:t>
            </a:r>
          </a:p>
          <a:p>
            <a:r>
              <a:rPr lang="en-US" sz="1400" dirty="0"/>
              <a:t>Tailored reputation enhancement strategies and communication tactics to promote accountability, credibility, and public trust in public sector entities.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C8EF75F-BAF8-4692-800C-0A9C093C5B23}"/>
              </a:ext>
            </a:extLst>
          </p:cNvPr>
          <p:cNvGrpSpPr/>
          <p:nvPr/>
        </p:nvGrpSpPr>
        <p:grpSpPr>
          <a:xfrm>
            <a:off x="0" y="-23688"/>
            <a:ext cx="6710466" cy="1491017"/>
            <a:chOff x="0" y="-23688"/>
            <a:chExt cx="6710466" cy="1491017"/>
          </a:xfrm>
        </p:grpSpPr>
        <p:pic>
          <p:nvPicPr>
            <p:cNvPr id="1028" name="Picture 4" descr="Young pensive policeman or investigator holding document in hands while sitting by workplace and matching facts of criminal case">
              <a:extLst>
                <a:ext uri="{FF2B5EF4-FFF2-40B4-BE49-F238E27FC236}">
                  <a16:creationId xmlns:a16="http://schemas.microsoft.com/office/drawing/2014/main" xmlns="" id="{C14C72B2-8953-422A-BC35-2E7A89F56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99894" cy="1467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an sitting on black leather bench holding gray laptop computer on top of white wooden table">
              <a:extLst>
                <a:ext uri="{FF2B5EF4-FFF2-40B4-BE49-F238E27FC236}">
                  <a16:creationId xmlns:a16="http://schemas.microsoft.com/office/drawing/2014/main" xmlns="" id="{A6D64072-7B3D-43C8-9B21-6A8AEB3C0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17999" y="-15761"/>
              <a:ext cx="2292467" cy="1467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erson writing on brown wooden table near white ceramic mug">
              <a:extLst>
                <a:ext uri="{FF2B5EF4-FFF2-40B4-BE49-F238E27FC236}">
                  <a16:creationId xmlns:a16="http://schemas.microsoft.com/office/drawing/2014/main" xmlns="" id="{CAF5BE70-7057-475A-92A4-13F5E662C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97" y="-23688"/>
              <a:ext cx="2199892" cy="146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5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7217" y="2554148"/>
            <a:ext cx="7576952" cy="5860026"/>
          </a:xfrm>
          <a:custGeom>
            <a:avLst/>
            <a:gdLst/>
            <a:ahLst/>
            <a:cxnLst/>
            <a:rect l="l" t="t" r="r" b="b"/>
            <a:pathLst>
              <a:path w="16835002" h="14372883">
                <a:moveTo>
                  <a:pt x="0" y="0"/>
                </a:moveTo>
                <a:lnTo>
                  <a:pt x="16835002" y="0"/>
                </a:lnTo>
                <a:lnTo>
                  <a:pt x="16835002" y="14372882"/>
                </a:lnTo>
                <a:lnTo>
                  <a:pt x="0" y="14372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r="-26578"/>
            </a:stretch>
          </a:blipFill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784C9A4-34E9-40F1-91F4-88B99BA87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31" y="1932683"/>
            <a:ext cx="4193289" cy="419328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752057E-FF2B-4F2D-8E62-FB478590016F}"/>
              </a:ext>
            </a:extLst>
          </p:cNvPr>
          <p:cNvSpPr/>
          <p:nvPr/>
        </p:nvSpPr>
        <p:spPr>
          <a:xfrm>
            <a:off x="4846588" y="2021536"/>
            <a:ext cx="839448" cy="839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E3F9E3-A721-4B22-A736-9797047826D2}"/>
              </a:ext>
            </a:extLst>
          </p:cNvPr>
          <p:cNvSpPr txBox="1"/>
          <p:nvPr/>
        </p:nvSpPr>
        <p:spPr>
          <a:xfrm>
            <a:off x="5899735" y="1915494"/>
            <a:ext cx="596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Reputation Perception Services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825C21F-895B-4EB5-95BB-CBBA034611B8}"/>
              </a:ext>
            </a:extLst>
          </p:cNvPr>
          <p:cNvSpPr/>
          <p:nvPr/>
        </p:nvSpPr>
        <p:spPr>
          <a:xfrm>
            <a:off x="4846588" y="3430356"/>
            <a:ext cx="839448" cy="839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D0AC87-CE95-45FA-B7BC-703B150E9B6D}"/>
              </a:ext>
            </a:extLst>
          </p:cNvPr>
          <p:cNvSpPr txBox="1"/>
          <p:nvPr/>
        </p:nvSpPr>
        <p:spPr>
          <a:xfrm>
            <a:off x="5899735" y="3616394"/>
            <a:ext cx="566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 smtClean="0">
                <a:solidFill>
                  <a:prstClr val="white"/>
                </a:solidFill>
                <a:latin typeface="Tenorite" panose="00000500000000000000" pitchFamily="2" charset="0"/>
              </a:rPr>
              <a:t>+234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anose="00000500000000000000" pitchFamily="2" charset="0"/>
              </a:rPr>
              <a:t>809 190 5325;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anose="00000500000000000000" pitchFamily="2" charset="0"/>
              </a:rPr>
              <a:t> </a:t>
            </a:r>
            <a:r>
              <a:rPr lang="en-IN" sz="2400" b="1" dirty="0" smtClean="0">
                <a:solidFill>
                  <a:prstClr val="white"/>
                </a:solidFill>
                <a:latin typeface="Tenorite" panose="00000500000000000000" pitchFamily="2" charset="0"/>
              </a:rPr>
              <a:t>+234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anose="00000500000000000000" pitchFamily="2" charset="0"/>
              </a:rPr>
              <a:t>805 932 0076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 panose="00000500000000000000" pitchFamily="2" charset="0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xmlns="" id="{1C8C9BBA-3458-4088-8B3D-EE8B43979122}"/>
              </a:ext>
            </a:extLst>
          </p:cNvPr>
          <p:cNvSpPr>
            <a:spLocks/>
          </p:cNvSpPr>
          <p:nvPr/>
        </p:nvSpPr>
        <p:spPr bwMode="auto">
          <a:xfrm>
            <a:off x="5078015" y="3667182"/>
            <a:ext cx="363002" cy="362146"/>
          </a:xfrm>
          <a:custGeom>
            <a:avLst/>
            <a:gdLst>
              <a:gd name="T0" fmla="*/ 1146 w 5091"/>
              <a:gd name="T1" fmla="*/ 11 h 5079"/>
              <a:gd name="T2" fmla="*/ 1240 w 5091"/>
              <a:gd name="T3" fmla="*/ 111 h 5079"/>
              <a:gd name="T4" fmla="*/ 1359 w 5091"/>
              <a:gd name="T5" fmla="*/ 323 h 5079"/>
              <a:gd name="T6" fmla="*/ 1490 w 5091"/>
              <a:gd name="T7" fmla="*/ 562 h 5079"/>
              <a:gd name="T8" fmla="*/ 1684 w 5091"/>
              <a:gd name="T9" fmla="*/ 902 h 5079"/>
              <a:gd name="T10" fmla="*/ 1729 w 5091"/>
              <a:gd name="T11" fmla="*/ 964 h 5079"/>
              <a:gd name="T12" fmla="*/ 1826 w 5091"/>
              <a:gd name="T13" fmla="*/ 1120 h 5079"/>
              <a:gd name="T14" fmla="*/ 1847 w 5091"/>
              <a:gd name="T15" fmla="*/ 1253 h 5079"/>
              <a:gd name="T16" fmla="*/ 1748 w 5091"/>
              <a:gd name="T17" fmla="*/ 1404 h 5079"/>
              <a:gd name="T18" fmla="*/ 1445 w 5091"/>
              <a:gd name="T19" fmla="*/ 1663 h 5079"/>
              <a:gd name="T20" fmla="*/ 1234 w 5091"/>
              <a:gd name="T21" fmla="*/ 1869 h 5079"/>
              <a:gd name="T22" fmla="*/ 1199 w 5091"/>
              <a:gd name="T23" fmla="*/ 1982 h 5079"/>
              <a:gd name="T24" fmla="*/ 1237 w 5091"/>
              <a:gd name="T25" fmla="*/ 2095 h 5079"/>
              <a:gd name="T26" fmla="*/ 1279 w 5091"/>
              <a:gd name="T27" fmla="*/ 2173 h 5079"/>
              <a:gd name="T28" fmla="*/ 1334 w 5091"/>
              <a:gd name="T29" fmla="*/ 2262 h 5079"/>
              <a:gd name="T30" fmla="*/ 1633 w 5091"/>
              <a:gd name="T31" fmla="*/ 2728 h 5079"/>
              <a:gd name="T32" fmla="*/ 2089 w 5091"/>
              <a:gd name="T33" fmla="*/ 3232 h 5079"/>
              <a:gd name="T34" fmla="*/ 2655 w 5091"/>
              <a:gd name="T35" fmla="*/ 3651 h 5079"/>
              <a:gd name="T36" fmla="*/ 2858 w 5091"/>
              <a:gd name="T37" fmla="*/ 3768 h 5079"/>
              <a:gd name="T38" fmla="*/ 2957 w 5091"/>
              <a:gd name="T39" fmla="*/ 3829 h 5079"/>
              <a:gd name="T40" fmla="*/ 3046 w 5091"/>
              <a:gd name="T41" fmla="*/ 3866 h 5079"/>
              <a:gd name="T42" fmla="*/ 3156 w 5091"/>
              <a:gd name="T43" fmla="*/ 3880 h 5079"/>
              <a:gd name="T44" fmla="*/ 3295 w 5091"/>
              <a:gd name="T45" fmla="*/ 3782 h 5079"/>
              <a:gd name="T46" fmla="*/ 3548 w 5091"/>
              <a:gd name="T47" fmla="*/ 3479 h 5079"/>
              <a:gd name="T48" fmla="*/ 3765 w 5091"/>
              <a:gd name="T49" fmla="*/ 3269 h 5079"/>
              <a:gd name="T50" fmla="*/ 3900 w 5091"/>
              <a:gd name="T51" fmla="*/ 3235 h 5079"/>
              <a:gd name="T52" fmla="*/ 4048 w 5091"/>
              <a:gd name="T53" fmla="*/ 3303 h 5079"/>
              <a:gd name="T54" fmla="*/ 4166 w 5091"/>
              <a:gd name="T55" fmla="*/ 3383 h 5079"/>
              <a:gd name="T56" fmla="*/ 4382 w 5091"/>
              <a:gd name="T57" fmla="*/ 3509 h 5079"/>
              <a:gd name="T58" fmla="*/ 4671 w 5091"/>
              <a:gd name="T59" fmla="*/ 3668 h 5079"/>
              <a:gd name="T60" fmla="*/ 4874 w 5091"/>
              <a:gd name="T61" fmla="*/ 3779 h 5079"/>
              <a:gd name="T62" fmla="*/ 5049 w 5091"/>
              <a:gd name="T63" fmla="*/ 3893 h 5079"/>
              <a:gd name="T64" fmla="*/ 5090 w 5091"/>
              <a:gd name="T65" fmla="*/ 3980 h 5079"/>
              <a:gd name="T66" fmla="*/ 5071 w 5091"/>
              <a:gd name="T67" fmla="*/ 4191 h 5079"/>
              <a:gd name="T68" fmla="*/ 4999 w 5091"/>
              <a:gd name="T69" fmla="*/ 4463 h 5079"/>
              <a:gd name="T70" fmla="*/ 4882 w 5091"/>
              <a:gd name="T71" fmla="*/ 4651 h 5079"/>
              <a:gd name="T72" fmla="*/ 4626 w 5091"/>
              <a:gd name="T73" fmla="*/ 4844 h 5079"/>
              <a:gd name="T74" fmla="*/ 4200 w 5091"/>
              <a:gd name="T75" fmla="*/ 5033 h 5079"/>
              <a:gd name="T76" fmla="*/ 3769 w 5091"/>
              <a:gd name="T77" fmla="*/ 5075 h 5079"/>
              <a:gd name="T78" fmla="*/ 3468 w 5091"/>
              <a:gd name="T79" fmla="*/ 5022 h 5079"/>
              <a:gd name="T80" fmla="*/ 3296 w 5091"/>
              <a:gd name="T81" fmla="*/ 4969 h 5079"/>
              <a:gd name="T82" fmla="*/ 3149 w 5091"/>
              <a:gd name="T83" fmla="*/ 4914 h 5079"/>
              <a:gd name="T84" fmla="*/ 2962 w 5091"/>
              <a:gd name="T85" fmla="*/ 4846 h 5079"/>
              <a:gd name="T86" fmla="*/ 2647 w 5091"/>
              <a:gd name="T87" fmla="*/ 4721 h 5079"/>
              <a:gd name="T88" fmla="*/ 2152 w 5091"/>
              <a:gd name="T89" fmla="*/ 4445 h 5079"/>
              <a:gd name="T90" fmla="*/ 1608 w 5091"/>
              <a:gd name="T91" fmla="*/ 4017 h 5079"/>
              <a:gd name="T92" fmla="*/ 1063 w 5091"/>
              <a:gd name="T93" fmla="*/ 3475 h 5079"/>
              <a:gd name="T94" fmla="*/ 635 w 5091"/>
              <a:gd name="T95" fmla="*/ 2932 h 5079"/>
              <a:gd name="T96" fmla="*/ 358 w 5091"/>
              <a:gd name="T97" fmla="*/ 2439 h 5079"/>
              <a:gd name="T98" fmla="*/ 233 w 5091"/>
              <a:gd name="T99" fmla="*/ 2124 h 5079"/>
              <a:gd name="T100" fmla="*/ 164 w 5091"/>
              <a:gd name="T101" fmla="*/ 1937 h 5079"/>
              <a:gd name="T102" fmla="*/ 109 w 5091"/>
              <a:gd name="T103" fmla="*/ 1791 h 5079"/>
              <a:gd name="T104" fmla="*/ 58 w 5091"/>
              <a:gd name="T105" fmla="*/ 1621 h 5079"/>
              <a:gd name="T106" fmla="*/ 3 w 5091"/>
              <a:gd name="T107" fmla="*/ 1320 h 5079"/>
              <a:gd name="T108" fmla="*/ 45 w 5091"/>
              <a:gd name="T109" fmla="*/ 889 h 5079"/>
              <a:gd name="T110" fmla="*/ 235 w 5091"/>
              <a:gd name="T111" fmla="*/ 465 h 5079"/>
              <a:gd name="T112" fmla="*/ 428 w 5091"/>
              <a:gd name="T113" fmla="*/ 209 h 5079"/>
              <a:gd name="T114" fmla="*/ 616 w 5091"/>
              <a:gd name="T115" fmla="*/ 92 h 5079"/>
              <a:gd name="T116" fmla="*/ 890 w 5091"/>
              <a:gd name="T117" fmla="*/ 21 h 5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091" h="5079">
                <a:moveTo>
                  <a:pt x="1070" y="0"/>
                </a:moveTo>
                <a:lnTo>
                  <a:pt x="1101" y="2"/>
                </a:lnTo>
                <a:lnTo>
                  <a:pt x="1126" y="5"/>
                </a:lnTo>
                <a:lnTo>
                  <a:pt x="1146" y="11"/>
                </a:lnTo>
                <a:lnTo>
                  <a:pt x="1167" y="22"/>
                </a:lnTo>
                <a:lnTo>
                  <a:pt x="1188" y="43"/>
                </a:lnTo>
                <a:lnTo>
                  <a:pt x="1213" y="72"/>
                </a:lnTo>
                <a:lnTo>
                  <a:pt x="1240" y="111"/>
                </a:lnTo>
                <a:lnTo>
                  <a:pt x="1270" y="160"/>
                </a:lnTo>
                <a:lnTo>
                  <a:pt x="1303" y="219"/>
                </a:lnTo>
                <a:lnTo>
                  <a:pt x="1339" y="286"/>
                </a:lnTo>
                <a:lnTo>
                  <a:pt x="1359" y="323"/>
                </a:lnTo>
                <a:lnTo>
                  <a:pt x="1385" y="368"/>
                </a:lnTo>
                <a:lnTo>
                  <a:pt x="1414" y="420"/>
                </a:lnTo>
                <a:lnTo>
                  <a:pt x="1446" y="481"/>
                </a:lnTo>
                <a:lnTo>
                  <a:pt x="1490" y="562"/>
                </a:lnTo>
                <a:lnTo>
                  <a:pt x="1532" y="638"/>
                </a:lnTo>
                <a:lnTo>
                  <a:pt x="1573" y="710"/>
                </a:lnTo>
                <a:lnTo>
                  <a:pt x="1629" y="808"/>
                </a:lnTo>
                <a:lnTo>
                  <a:pt x="1684" y="902"/>
                </a:lnTo>
                <a:lnTo>
                  <a:pt x="1690" y="911"/>
                </a:lnTo>
                <a:lnTo>
                  <a:pt x="1700" y="924"/>
                </a:lnTo>
                <a:lnTo>
                  <a:pt x="1712" y="941"/>
                </a:lnTo>
                <a:lnTo>
                  <a:pt x="1729" y="964"/>
                </a:lnTo>
                <a:lnTo>
                  <a:pt x="1748" y="992"/>
                </a:lnTo>
                <a:lnTo>
                  <a:pt x="1780" y="1041"/>
                </a:lnTo>
                <a:lnTo>
                  <a:pt x="1806" y="1083"/>
                </a:lnTo>
                <a:lnTo>
                  <a:pt x="1826" y="1120"/>
                </a:lnTo>
                <a:lnTo>
                  <a:pt x="1841" y="1154"/>
                </a:lnTo>
                <a:lnTo>
                  <a:pt x="1848" y="1189"/>
                </a:lnTo>
                <a:lnTo>
                  <a:pt x="1851" y="1223"/>
                </a:lnTo>
                <a:lnTo>
                  <a:pt x="1847" y="1253"/>
                </a:lnTo>
                <a:lnTo>
                  <a:pt x="1834" y="1287"/>
                </a:lnTo>
                <a:lnTo>
                  <a:pt x="1814" y="1323"/>
                </a:lnTo>
                <a:lnTo>
                  <a:pt x="1786" y="1362"/>
                </a:lnTo>
                <a:lnTo>
                  <a:pt x="1748" y="1404"/>
                </a:lnTo>
                <a:lnTo>
                  <a:pt x="1678" y="1474"/>
                </a:lnTo>
                <a:lnTo>
                  <a:pt x="1603" y="1540"/>
                </a:lnTo>
                <a:lnTo>
                  <a:pt x="1525" y="1602"/>
                </a:lnTo>
                <a:lnTo>
                  <a:pt x="1445" y="1663"/>
                </a:lnTo>
                <a:lnTo>
                  <a:pt x="1370" y="1727"/>
                </a:lnTo>
                <a:lnTo>
                  <a:pt x="1299" y="1792"/>
                </a:lnTo>
                <a:lnTo>
                  <a:pt x="1263" y="1831"/>
                </a:lnTo>
                <a:lnTo>
                  <a:pt x="1234" y="1869"/>
                </a:lnTo>
                <a:lnTo>
                  <a:pt x="1213" y="1901"/>
                </a:lnTo>
                <a:lnTo>
                  <a:pt x="1201" y="1931"/>
                </a:lnTo>
                <a:lnTo>
                  <a:pt x="1196" y="1959"/>
                </a:lnTo>
                <a:lnTo>
                  <a:pt x="1199" y="1982"/>
                </a:lnTo>
                <a:lnTo>
                  <a:pt x="1204" y="2009"/>
                </a:lnTo>
                <a:lnTo>
                  <a:pt x="1215" y="2040"/>
                </a:lnTo>
                <a:lnTo>
                  <a:pt x="1226" y="2070"/>
                </a:lnTo>
                <a:lnTo>
                  <a:pt x="1237" y="2095"/>
                </a:lnTo>
                <a:lnTo>
                  <a:pt x="1245" y="2113"/>
                </a:lnTo>
                <a:lnTo>
                  <a:pt x="1254" y="2129"/>
                </a:lnTo>
                <a:lnTo>
                  <a:pt x="1265" y="2148"/>
                </a:lnTo>
                <a:lnTo>
                  <a:pt x="1279" y="2173"/>
                </a:lnTo>
                <a:lnTo>
                  <a:pt x="1296" y="2201"/>
                </a:lnTo>
                <a:lnTo>
                  <a:pt x="1314" y="2227"/>
                </a:lnTo>
                <a:lnTo>
                  <a:pt x="1326" y="2248"/>
                </a:lnTo>
                <a:lnTo>
                  <a:pt x="1334" y="2262"/>
                </a:lnTo>
                <a:lnTo>
                  <a:pt x="1339" y="2269"/>
                </a:lnTo>
                <a:lnTo>
                  <a:pt x="1431" y="2430"/>
                </a:lnTo>
                <a:lnTo>
                  <a:pt x="1529" y="2583"/>
                </a:lnTo>
                <a:lnTo>
                  <a:pt x="1633" y="2728"/>
                </a:lnTo>
                <a:lnTo>
                  <a:pt x="1739" y="2865"/>
                </a:lnTo>
                <a:lnTo>
                  <a:pt x="1851" y="2995"/>
                </a:lnTo>
                <a:lnTo>
                  <a:pt x="1967" y="3116"/>
                </a:lnTo>
                <a:lnTo>
                  <a:pt x="2089" y="3232"/>
                </a:lnTo>
                <a:lnTo>
                  <a:pt x="2219" y="3344"/>
                </a:lnTo>
                <a:lnTo>
                  <a:pt x="2357" y="3450"/>
                </a:lnTo>
                <a:lnTo>
                  <a:pt x="2502" y="3553"/>
                </a:lnTo>
                <a:lnTo>
                  <a:pt x="2655" y="3651"/>
                </a:lnTo>
                <a:lnTo>
                  <a:pt x="2816" y="3745"/>
                </a:lnTo>
                <a:lnTo>
                  <a:pt x="2824" y="3748"/>
                </a:lnTo>
                <a:lnTo>
                  <a:pt x="2838" y="3755"/>
                </a:lnTo>
                <a:lnTo>
                  <a:pt x="2858" y="3768"/>
                </a:lnTo>
                <a:lnTo>
                  <a:pt x="2885" y="3785"/>
                </a:lnTo>
                <a:lnTo>
                  <a:pt x="2915" y="3802"/>
                </a:lnTo>
                <a:lnTo>
                  <a:pt x="2938" y="3818"/>
                </a:lnTo>
                <a:lnTo>
                  <a:pt x="2957" y="3829"/>
                </a:lnTo>
                <a:lnTo>
                  <a:pt x="2973" y="3837"/>
                </a:lnTo>
                <a:lnTo>
                  <a:pt x="2991" y="3844"/>
                </a:lnTo>
                <a:lnTo>
                  <a:pt x="3016" y="3855"/>
                </a:lnTo>
                <a:lnTo>
                  <a:pt x="3046" y="3866"/>
                </a:lnTo>
                <a:lnTo>
                  <a:pt x="3077" y="3877"/>
                </a:lnTo>
                <a:lnTo>
                  <a:pt x="3104" y="3883"/>
                </a:lnTo>
                <a:lnTo>
                  <a:pt x="3127" y="3885"/>
                </a:lnTo>
                <a:lnTo>
                  <a:pt x="3156" y="3880"/>
                </a:lnTo>
                <a:lnTo>
                  <a:pt x="3185" y="3868"/>
                </a:lnTo>
                <a:lnTo>
                  <a:pt x="3220" y="3848"/>
                </a:lnTo>
                <a:lnTo>
                  <a:pt x="3256" y="3819"/>
                </a:lnTo>
                <a:lnTo>
                  <a:pt x="3295" y="3782"/>
                </a:lnTo>
                <a:lnTo>
                  <a:pt x="3360" y="3712"/>
                </a:lnTo>
                <a:lnTo>
                  <a:pt x="3425" y="3637"/>
                </a:lnTo>
                <a:lnTo>
                  <a:pt x="3486" y="3559"/>
                </a:lnTo>
                <a:lnTo>
                  <a:pt x="3548" y="3479"/>
                </a:lnTo>
                <a:lnTo>
                  <a:pt x="3614" y="3405"/>
                </a:lnTo>
                <a:lnTo>
                  <a:pt x="3684" y="3334"/>
                </a:lnTo>
                <a:lnTo>
                  <a:pt x="3726" y="3297"/>
                </a:lnTo>
                <a:lnTo>
                  <a:pt x="3765" y="3269"/>
                </a:lnTo>
                <a:lnTo>
                  <a:pt x="3801" y="3249"/>
                </a:lnTo>
                <a:lnTo>
                  <a:pt x="3836" y="3236"/>
                </a:lnTo>
                <a:lnTo>
                  <a:pt x="3866" y="3232"/>
                </a:lnTo>
                <a:lnTo>
                  <a:pt x="3900" y="3235"/>
                </a:lnTo>
                <a:lnTo>
                  <a:pt x="3934" y="3242"/>
                </a:lnTo>
                <a:lnTo>
                  <a:pt x="3969" y="3256"/>
                </a:lnTo>
                <a:lnTo>
                  <a:pt x="4006" y="3277"/>
                </a:lnTo>
                <a:lnTo>
                  <a:pt x="4048" y="3303"/>
                </a:lnTo>
                <a:lnTo>
                  <a:pt x="4097" y="3334"/>
                </a:lnTo>
                <a:lnTo>
                  <a:pt x="4125" y="3353"/>
                </a:lnTo>
                <a:lnTo>
                  <a:pt x="4149" y="3370"/>
                </a:lnTo>
                <a:lnTo>
                  <a:pt x="4166" y="3383"/>
                </a:lnTo>
                <a:lnTo>
                  <a:pt x="4180" y="3392"/>
                </a:lnTo>
                <a:lnTo>
                  <a:pt x="4188" y="3398"/>
                </a:lnTo>
                <a:lnTo>
                  <a:pt x="4281" y="3453"/>
                </a:lnTo>
                <a:lnTo>
                  <a:pt x="4382" y="3509"/>
                </a:lnTo>
                <a:lnTo>
                  <a:pt x="4452" y="3550"/>
                </a:lnTo>
                <a:lnTo>
                  <a:pt x="4529" y="3592"/>
                </a:lnTo>
                <a:lnTo>
                  <a:pt x="4611" y="3635"/>
                </a:lnTo>
                <a:lnTo>
                  <a:pt x="4671" y="3668"/>
                </a:lnTo>
                <a:lnTo>
                  <a:pt x="4722" y="3698"/>
                </a:lnTo>
                <a:lnTo>
                  <a:pt x="4768" y="3723"/>
                </a:lnTo>
                <a:lnTo>
                  <a:pt x="4805" y="3745"/>
                </a:lnTo>
                <a:lnTo>
                  <a:pt x="4874" y="3779"/>
                </a:lnTo>
                <a:lnTo>
                  <a:pt x="4932" y="3812"/>
                </a:lnTo>
                <a:lnTo>
                  <a:pt x="4980" y="3841"/>
                </a:lnTo>
                <a:lnTo>
                  <a:pt x="5020" y="3868"/>
                </a:lnTo>
                <a:lnTo>
                  <a:pt x="5049" y="3893"/>
                </a:lnTo>
                <a:lnTo>
                  <a:pt x="5070" y="3915"/>
                </a:lnTo>
                <a:lnTo>
                  <a:pt x="5081" y="3935"/>
                </a:lnTo>
                <a:lnTo>
                  <a:pt x="5087" y="3955"/>
                </a:lnTo>
                <a:lnTo>
                  <a:pt x="5090" y="3980"/>
                </a:lnTo>
                <a:lnTo>
                  <a:pt x="5091" y="4011"/>
                </a:lnTo>
                <a:lnTo>
                  <a:pt x="5090" y="4064"/>
                </a:lnTo>
                <a:lnTo>
                  <a:pt x="5082" y="4124"/>
                </a:lnTo>
                <a:lnTo>
                  <a:pt x="5071" y="4191"/>
                </a:lnTo>
                <a:lnTo>
                  <a:pt x="5056" y="4265"/>
                </a:lnTo>
                <a:lnTo>
                  <a:pt x="5037" y="4340"/>
                </a:lnTo>
                <a:lnTo>
                  <a:pt x="5018" y="4406"/>
                </a:lnTo>
                <a:lnTo>
                  <a:pt x="4999" y="4463"/>
                </a:lnTo>
                <a:lnTo>
                  <a:pt x="4979" y="4512"/>
                </a:lnTo>
                <a:lnTo>
                  <a:pt x="4955" y="4557"/>
                </a:lnTo>
                <a:lnTo>
                  <a:pt x="4923" y="4604"/>
                </a:lnTo>
                <a:lnTo>
                  <a:pt x="4882" y="4651"/>
                </a:lnTo>
                <a:lnTo>
                  <a:pt x="4832" y="4697"/>
                </a:lnTo>
                <a:lnTo>
                  <a:pt x="4771" y="4746"/>
                </a:lnTo>
                <a:lnTo>
                  <a:pt x="4702" y="4796"/>
                </a:lnTo>
                <a:lnTo>
                  <a:pt x="4626" y="4844"/>
                </a:lnTo>
                <a:lnTo>
                  <a:pt x="4538" y="4895"/>
                </a:lnTo>
                <a:lnTo>
                  <a:pt x="4425" y="4952"/>
                </a:lnTo>
                <a:lnTo>
                  <a:pt x="4313" y="4997"/>
                </a:lnTo>
                <a:lnTo>
                  <a:pt x="4200" y="5033"/>
                </a:lnTo>
                <a:lnTo>
                  <a:pt x="4088" y="5058"/>
                </a:lnTo>
                <a:lnTo>
                  <a:pt x="3977" y="5073"/>
                </a:lnTo>
                <a:lnTo>
                  <a:pt x="3866" y="5079"/>
                </a:lnTo>
                <a:lnTo>
                  <a:pt x="3769" y="5075"/>
                </a:lnTo>
                <a:lnTo>
                  <a:pt x="3676" y="5065"/>
                </a:lnTo>
                <a:lnTo>
                  <a:pt x="3612" y="5056"/>
                </a:lnTo>
                <a:lnTo>
                  <a:pt x="3542" y="5040"/>
                </a:lnTo>
                <a:lnTo>
                  <a:pt x="3468" y="5022"/>
                </a:lnTo>
                <a:lnTo>
                  <a:pt x="3414" y="5006"/>
                </a:lnTo>
                <a:lnTo>
                  <a:pt x="3367" y="4992"/>
                </a:lnTo>
                <a:lnTo>
                  <a:pt x="3328" y="4980"/>
                </a:lnTo>
                <a:lnTo>
                  <a:pt x="3296" y="4969"/>
                </a:lnTo>
                <a:lnTo>
                  <a:pt x="3270" y="4959"/>
                </a:lnTo>
                <a:lnTo>
                  <a:pt x="3237" y="4947"/>
                </a:lnTo>
                <a:lnTo>
                  <a:pt x="3196" y="4933"/>
                </a:lnTo>
                <a:lnTo>
                  <a:pt x="3149" y="4914"/>
                </a:lnTo>
                <a:lnTo>
                  <a:pt x="3095" y="4894"/>
                </a:lnTo>
                <a:lnTo>
                  <a:pt x="3041" y="4875"/>
                </a:lnTo>
                <a:lnTo>
                  <a:pt x="2998" y="4858"/>
                </a:lnTo>
                <a:lnTo>
                  <a:pt x="2962" y="4846"/>
                </a:lnTo>
                <a:lnTo>
                  <a:pt x="2935" y="4836"/>
                </a:lnTo>
                <a:lnTo>
                  <a:pt x="2918" y="4830"/>
                </a:lnTo>
                <a:lnTo>
                  <a:pt x="2779" y="4777"/>
                </a:lnTo>
                <a:lnTo>
                  <a:pt x="2647" y="4721"/>
                </a:lnTo>
                <a:lnTo>
                  <a:pt x="2521" y="4662"/>
                </a:lnTo>
                <a:lnTo>
                  <a:pt x="2400" y="4598"/>
                </a:lnTo>
                <a:lnTo>
                  <a:pt x="2285" y="4531"/>
                </a:lnTo>
                <a:lnTo>
                  <a:pt x="2152" y="4445"/>
                </a:lnTo>
                <a:lnTo>
                  <a:pt x="2019" y="4351"/>
                </a:lnTo>
                <a:lnTo>
                  <a:pt x="1883" y="4248"/>
                </a:lnTo>
                <a:lnTo>
                  <a:pt x="1747" y="4138"/>
                </a:lnTo>
                <a:lnTo>
                  <a:pt x="1608" y="4017"/>
                </a:lnTo>
                <a:lnTo>
                  <a:pt x="1468" y="3890"/>
                </a:lnTo>
                <a:lnTo>
                  <a:pt x="1329" y="3752"/>
                </a:lnTo>
                <a:lnTo>
                  <a:pt x="1192" y="3614"/>
                </a:lnTo>
                <a:lnTo>
                  <a:pt x="1063" y="3475"/>
                </a:lnTo>
                <a:lnTo>
                  <a:pt x="943" y="3336"/>
                </a:lnTo>
                <a:lnTo>
                  <a:pt x="832" y="3200"/>
                </a:lnTo>
                <a:lnTo>
                  <a:pt x="729" y="3065"/>
                </a:lnTo>
                <a:lnTo>
                  <a:pt x="635" y="2932"/>
                </a:lnTo>
                <a:lnTo>
                  <a:pt x="549" y="2800"/>
                </a:lnTo>
                <a:lnTo>
                  <a:pt x="482" y="2686"/>
                </a:lnTo>
                <a:lnTo>
                  <a:pt x="418" y="2566"/>
                </a:lnTo>
                <a:lnTo>
                  <a:pt x="358" y="2439"/>
                </a:lnTo>
                <a:lnTo>
                  <a:pt x="302" y="2307"/>
                </a:lnTo>
                <a:lnTo>
                  <a:pt x="249" y="2168"/>
                </a:lnTo>
                <a:lnTo>
                  <a:pt x="242" y="2151"/>
                </a:lnTo>
                <a:lnTo>
                  <a:pt x="233" y="2124"/>
                </a:lnTo>
                <a:lnTo>
                  <a:pt x="220" y="2089"/>
                </a:lnTo>
                <a:lnTo>
                  <a:pt x="203" y="2045"/>
                </a:lnTo>
                <a:lnTo>
                  <a:pt x="185" y="1992"/>
                </a:lnTo>
                <a:lnTo>
                  <a:pt x="164" y="1937"/>
                </a:lnTo>
                <a:lnTo>
                  <a:pt x="145" y="1890"/>
                </a:lnTo>
                <a:lnTo>
                  <a:pt x="131" y="1850"/>
                </a:lnTo>
                <a:lnTo>
                  <a:pt x="119" y="1817"/>
                </a:lnTo>
                <a:lnTo>
                  <a:pt x="109" y="1791"/>
                </a:lnTo>
                <a:lnTo>
                  <a:pt x="99" y="1759"/>
                </a:lnTo>
                <a:lnTo>
                  <a:pt x="88" y="1720"/>
                </a:lnTo>
                <a:lnTo>
                  <a:pt x="73" y="1674"/>
                </a:lnTo>
                <a:lnTo>
                  <a:pt x="58" y="1621"/>
                </a:lnTo>
                <a:lnTo>
                  <a:pt x="38" y="1546"/>
                </a:lnTo>
                <a:lnTo>
                  <a:pt x="23" y="1476"/>
                </a:lnTo>
                <a:lnTo>
                  <a:pt x="13" y="1412"/>
                </a:lnTo>
                <a:lnTo>
                  <a:pt x="3" y="1320"/>
                </a:lnTo>
                <a:lnTo>
                  <a:pt x="0" y="1223"/>
                </a:lnTo>
                <a:lnTo>
                  <a:pt x="5" y="1112"/>
                </a:lnTo>
                <a:lnTo>
                  <a:pt x="20" y="1002"/>
                </a:lnTo>
                <a:lnTo>
                  <a:pt x="45" y="889"/>
                </a:lnTo>
                <a:lnTo>
                  <a:pt x="81" y="777"/>
                </a:lnTo>
                <a:lnTo>
                  <a:pt x="128" y="665"/>
                </a:lnTo>
                <a:lnTo>
                  <a:pt x="185" y="553"/>
                </a:lnTo>
                <a:lnTo>
                  <a:pt x="235" y="465"/>
                </a:lnTo>
                <a:lnTo>
                  <a:pt x="285" y="389"/>
                </a:lnTo>
                <a:lnTo>
                  <a:pt x="333" y="320"/>
                </a:lnTo>
                <a:lnTo>
                  <a:pt x="382" y="261"/>
                </a:lnTo>
                <a:lnTo>
                  <a:pt x="428" y="209"/>
                </a:lnTo>
                <a:lnTo>
                  <a:pt x="475" y="169"/>
                </a:lnTo>
                <a:lnTo>
                  <a:pt x="522" y="136"/>
                </a:lnTo>
                <a:lnTo>
                  <a:pt x="568" y="113"/>
                </a:lnTo>
                <a:lnTo>
                  <a:pt x="616" y="92"/>
                </a:lnTo>
                <a:lnTo>
                  <a:pt x="674" y="74"/>
                </a:lnTo>
                <a:lnTo>
                  <a:pt x="741" y="55"/>
                </a:lnTo>
                <a:lnTo>
                  <a:pt x="815" y="36"/>
                </a:lnTo>
                <a:lnTo>
                  <a:pt x="890" y="21"/>
                </a:lnTo>
                <a:lnTo>
                  <a:pt x="957" y="10"/>
                </a:lnTo>
                <a:lnTo>
                  <a:pt x="1018" y="4"/>
                </a:lnTo>
                <a:lnTo>
                  <a:pt x="107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BA8848-B394-4CCB-B227-F2EB3575D329}"/>
              </a:ext>
            </a:extLst>
          </p:cNvPr>
          <p:cNvSpPr txBox="1"/>
          <p:nvPr/>
        </p:nvSpPr>
        <p:spPr>
          <a:xfrm>
            <a:off x="464155" y="294317"/>
            <a:ext cx="1096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Get in touch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E5AF01B-D9BB-43BE-A076-8CA315553F11}"/>
              </a:ext>
            </a:extLst>
          </p:cNvPr>
          <p:cNvSpPr/>
          <p:nvPr/>
        </p:nvSpPr>
        <p:spPr>
          <a:xfrm>
            <a:off x="4846588" y="4839176"/>
            <a:ext cx="839448" cy="839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Graphic 22" descr="Email with solid fill">
            <a:extLst>
              <a:ext uri="{FF2B5EF4-FFF2-40B4-BE49-F238E27FC236}">
                <a16:creationId xmlns:a16="http://schemas.microsoft.com/office/drawing/2014/main" xmlns="" id="{56DDAE20-973A-4388-9969-BEB4D35E2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63824" y="5054186"/>
            <a:ext cx="408308" cy="4083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7BB4D5A-67D5-4DED-9880-66D67526AEE4}"/>
              </a:ext>
            </a:extLst>
          </p:cNvPr>
          <p:cNvSpPr txBox="1"/>
          <p:nvPr/>
        </p:nvSpPr>
        <p:spPr>
          <a:xfrm>
            <a:off x="5899735" y="5083682"/>
            <a:ext cx="583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 smtClean="0">
                <a:solidFill>
                  <a:prstClr val="white"/>
                </a:solidFill>
                <a:latin typeface="Tenorite" panose="00000500000000000000" pitchFamily="2" charset="0"/>
              </a:rPr>
              <a:t>rps@niprng.org.ng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 panose="00000500000000000000" pitchFamily="2" charset="0"/>
            </a:endParaRPr>
          </a:p>
        </p:txBody>
      </p:sp>
      <p:pic>
        <p:nvPicPr>
          <p:cNvPr id="29" name="Graphic 28" descr="Map with pin with solid fill">
            <a:extLst>
              <a:ext uri="{FF2B5EF4-FFF2-40B4-BE49-F238E27FC236}">
                <a16:creationId xmlns:a16="http://schemas.microsoft.com/office/drawing/2014/main" xmlns="" id="{E809EF83-036C-4D67-B4E1-07E2884698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063824" y="2230823"/>
            <a:ext cx="436185" cy="4361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31106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30620</TotalTime>
  <Words>320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Tenorite</vt:lpstr>
      <vt:lpstr>Wingdings</vt:lpstr>
      <vt:lpstr>Custom</vt:lpstr>
      <vt:lpstr>Who We Are And  What We Do</vt:lpstr>
      <vt:lpstr>Reputation perception services (RPS)</vt:lpstr>
      <vt:lpstr>PowerPoint Presentation</vt:lpstr>
      <vt:lpstr>What We Offer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</dc:title>
  <dc:creator>Temitope Adekunle</dc:creator>
  <cp:lastModifiedBy>HP</cp:lastModifiedBy>
  <cp:revision>232</cp:revision>
  <dcterms:created xsi:type="dcterms:W3CDTF">2024-06-24T16:47:28Z</dcterms:created>
  <dcterms:modified xsi:type="dcterms:W3CDTF">2024-07-25T04:21:12Z</dcterms:modified>
</cp:coreProperties>
</file>